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314" r:id="rId5"/>
    <p:sldId id="315" r:id="rId6"/>
    <p:sldId id="308" r:id="rId7"/>
    <p:sldId id="316" r:id="rId8"/>
    <p:sldId id="317" r:id="rId9"/>
    <p:sldId id="309" r:id="rId10"/>
    <p:sldId id="319" r:id="rId11"/>
    <p:sldId id="318" r:id="rId12"/>
    <p:sldId id="310" r:id="rId13"/>
    <p:sldId id="311" r:id="rId14"/>
    <p:sldId id="30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la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 varScale="1">
        <p:scale>
          <a:sx n="77" d="100"/>
          <a:sy n="77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BDF317-AB8A-453C-A50F-C33DBFE6926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CD57DC-18EA-40FC-950C-B43F92332066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Ээлжит сонгууль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2C8C60A-081E-4B82-A8E0-CCB3A50E0662}" type="parTrans" cxnId="{24D013B7-16A8-4095-AED4-C3E182608E2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2E77F5D-8AD2-4C48-A4A1-5DE288E1ABEC}" type="sibTrans" cxnId="{24D013B7-16A8-4095-AED4-C3E182608E2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49F5728-44EF-4570-9C37-C833185F303E}">
      <dgm:prSet phldrT="[Text]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СЕХ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5F67C22-4CD9-4D3D-9D55-BA087291A72B}" type="parTrans" cxnId="{AB594A2F-BB59-4AA2-8355-61A78F184DB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E056D32-4791-4643-A6E8-D675FCF66856}" type="sibTrans" cxnId="{AB594A2F-BB59-4AA2-8355-61A78F184DB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A4E4808-CE72-4144-AFB1-EE091F4BBB36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Ээлжит  сонгуулиас бусад ОНС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E78339B-4632-4CFD-8D22-D96F8B6D0163}" type="parTrans" cxnId="{6333547B-862B-4F1A-BB57-30575EEED07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38D80A-E145-4C96-A8AD-5DA806CE7262}" type="sibTrans" cxnId="{6333547B-862B-4F1A-BB57-30575EEED077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69DE174-7873-4160-8FB8-81BACDC9C978}">
      <dgm:prSet phldrT="[Text]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С/Х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E311917-584A-4C81-BC3E-F01C9D312B84}" type="parTrans" cxnId="{16DD8EC2-D837-48BC-838C-F2B3EE0D4D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A736CBA-2EB4-4C2D-872E-F01316053EB1}" type="sibTrans" cxnId="{16DD8EC2-D837-48BC-838C-F2B3EE0D4D5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9B644F3-0797-4E46-8E2E-9E799C5F6D02}">
      <dgm:prSet phldrT="[Text]"/>
      <dgm:spPr>
        <a:ln>
          <a:solidFill>
            <a:schemeClr val="tx2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Сум, дүүргийн С/Х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3F9B896-B6DC-45AC-B8F1-8A2286C0A6DB}" type="parTrans" cxnId="{5A8EAF9E-5665-4DD1-A842-EE4440BFB41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241DFD7-F4F2-47C7-AFA7-90179035C025}" type="sibTrans" cxnId="{5A8EAF9E-5665-4DD1-A842-EE4440BFB41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EF83E01-9BEF-462A-8F0F-E0770B5D4490}" type="pres">
      <dgm:prSet presAssocID="{14BDF317-AB8A-453C-A50F-C33DBFE6926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311198-DF6A-4E57-A7EA-F4CF14B22C17}" type="pres">
      <dgm:prSet presAssocID="{CECD57DC-18EA-40FC-950C-B43F92332066}" presName="linNode" presStyleCnt="0"/>
      <dgm:spPr/>
    </dgm:pt>
    <dgm:pt modelId="{9A70DF09-5491-44A9-B63E-0BCA4110C2B5}" type="pres">
      <dgm:prSet presAssocID="{CECD57DC-18EA-40FC-950C-B43F92332066}" presName="parentShp" presStyleLbl="node1" presStyleIdx="0" presStyleCnt="2" custScaleX="93069" custLinFactNeighborX="-2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4D983-1BE4-4BE2-A0D4-686BA19D104A}" type="pres">
      <dgm:prSet presAssocID="{CECD57DC-18EA-40FC-950C-B43F92332066}" presName="childShp" presStyleLbl="bgAccFollowNode1" presStyleIdx="0" presStyleCnt="2" custScaleX="111221" custScaleY="60404" custLinFactNeighborX="131" custLinFactNeighborY="-26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DD87040F-5A5C-4423-8606-DD45C14FDB45}" type="pres">
      <dgm:prSet presAssocID="{32E77F5D-8AD2-4C48-A4A1-5DE288E1ABEC}" presName="spacing" presStyleCnt="0"/>
      <dgm:spPr/>
    </dgm:pt>
    <dgm:pt modelId="{B278F2E1-FF70-4C3B-95E3-F104538251F2}" type="pres">
      <dgm:prSet presAssocID="{2A4E4808-CE72-4144-AFB1-EE091F4BBB36}" presName="linNode" presStyleCnt="0"/>
      <dgm:spPr/>
    </dgm:pt>
    <dgm:pt modelId="{367BCCA0-181A-4DC8-8144-27F994C535D6}" type="pres">
      <dgm:prSet presAssocID="{2A4E4808-CE72-4144-AFB1-EE091F4BBB3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6091C-8268-44FD-AE43-226C68DBAAF3}" type="pres">
      <dgm:prSet presAssocID="{2A4E4808-CE72-4144-AFB1-EE091F4BBB36}" presName="childShp" presStyleLbl="bgAccFollowNode1" presStyleIdx="1" presStyleCnt="2" custScaleX="116824" custScaleY="121457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</dgm:ptLst>
  <dgm:cxnLst>
    <dgm:cxn modelId="{6333547B-862B-4F1A-BB57-30575EEED077}" srcId="{14BDF317-AB8A-453C-A50F-C33DBFE69263}" destId="{2A4E4808-CE72-4144-AFB1-EE091F4BBB36}" srcOrd="1" destOrd="0" parTransId="{FE78339B-4632-4CFD-8D22-D96F8B6D0163}" sibTransId="{AF38D80A-E145-4C96-A8AD-5DA806CE7262}"/>
    <dgm:cxn modelId="{1F1C72EF-E7E0-44ED-B9F9-99B09DF24BC1}" type="presOf" srcId="{369DE174-7873-4160-8FB8-81BACDC9C978}" destId="{6716091C-8268-44FD-AE43-226C68DBAAF3}" srcOrd="0" destOrd="0" presId="urn:microsoft.com/office/officeart/2005/8/layout/vList6"/>
    <dgm:cxn modelId="{24D013B7-16A8-4095-AED4-C3E182608E27}" srcId="{14BDF317-AB8A-453C-A50F-C33DBFE69263}" destId="{CECD57DC-18EA-40FC-950C-B43F92332066}" srcOrd="0" destOrd="0" parTransId="{12C8C60A-081E-4B82-A8E0-CCB3A50E0662}" sibTransId="{32E77F5D-8AD2-4C48-A4A1-5DE288E1ABEC}"/>
    <dgm:cxn modelId="{79C1FA82-0740-4B6A-BA98-11424C1FF075}" type="presOf" srcId="{69B644F3-0797-4E46-8E2E-9E799C5F6D02}" destId="{6716091C-8268-44FD-AE43-226C68DBAAF3}" srcOrd="0" destOrd="1" presId="urn:microsoft.com/office/officeart/2005/8/layout/vList6"/>
    <dgm:cxn modelId="{FC01BBA9-8CF9-46FF-A102-31D3CF1E1617}" type="presOf" srcId="{049F5728-44EF-4570-9C37-C833185F303E}" destId="{47F4D983-1BE4-4BE2-A0D4-686BA19D104A}" srcOrd="0" destOrd="0" presId="urn:microsoft.com/office/officeart/2005/8/layout/vList6"/>
    <dgm:cxn modelId="{AD3529D5-D294-49C4-96F6-EE350FB3CB9E}" type="presOf" srcId="{CECD57DC-18EA-40FC-950C-B43F92332066}" destId="{9A70DF09-5491-44A9-B63E-0BCA4110C2B5}" srcOrd="0" destOrd="0" presId="urn:microsoft.com/office/officeart/2005/8/layout/vList6"/>
    <dgm:cxn modelId="{AB594A2F-BB59-4AA2-8355-61A78F184DB4}" srcId="{CECD57DC-18EA-40FC-950C-B43F92332066}" destId="{049F5728-44EF-4570-9C37-C833185F303E}" srcOrd="0" destOrd="0" parTransId="{B5F67C22-4CD9-4D3D-9D55-BA087291A72B}" sibTransId="{3E056D32-4791-4643-A6E8-D675FCF66856}"/>
    <dgm:cxn modelId="{32514E6C-D2CC-4C45-A86D-BEA05DF6866A}" type="presOf" srcId="{14BDF317-AB8A-453C-A50F-C33DBFE69263}" destId="{6EF83E01-9BEF-462A-8F0F-E0770B5D4490}" srcOrd="0" destOrd="0" presId="urn:microsoft.com/office/officeart/2005/8/layout/vList6"/>
    <dgm:cxn modelId="{5A8EAF9E-5665-4DD1-A842-EE4440BFB41C}" srcId="{2A4E4808-CE72-4144-AFB1-EE091F4BBB36}" destId="{69B644F3-0797-4E46-8E2E-9E799C5F6D02}" srcOrd="1" destOrd="0" parTransId="{E3F9B896-B6DC-45AC-B8F1-8A2286C0A6DB}" sibTransId="{7241DFD7-F4F2-47C7-AFA7-90179035C025}"/>
    <dgm:cxn modelId="{16DD8EC2-D837-48BC-838C-F2B3EE0D4D55}" srcId="{2A4E4808-CE72-4144-AFB1-EE091F4BBB36}" destId="{369DE174-7873-4160-8FB8-81BACDC9C978}" srcOrd="0" destOrd="0" parTransId="{7E311917-584A-4C81-BC3E-F01C9D312B84}" sibTransId="{2A736CBA-2EB4-4C2D-872E-F01316053EB1}"/>
    <dgm:cxn modelId="{4A7783E5-F809-4664-85DE-98F41B0DE646}" type="presOf" srcId="{2A4E4808-CE72-4144-AFB1-EE091F4BBB36}" destId="{367BCCA0-181A-4DC8-8144-27F994C535D6}" srcOrd="0" destOrd="0" presId="urn:microsoft.com/office/officeart/2005/8/layout/vList6"/>
    <dgm:cxn modelId="{F6559C6D-ADEA-46D9-AC5A-B49B5BFF3721}" type="presParOf" srcId="{6EF83E01-9BEF-462A-8F0F-E0770B5D4490}" destId="{0B311198-DF6A-4E57-A7EA-F4CF14B22C17}" srcOrd="0" destOrd="0" presId="urn:microsoft.com/office/officeart/2005/8/layout/vList6"/>
    <dgm:cxn modelId="{AA1BE032-0C05-4589-AA3A-593937059918}" type="presParOf" srcId="{0B311198-DF6A-4E57-A7EA-F4CF14B22C17}" destId="{9A70DF09-5491-44A9-B63E-0BCA4110C2B5}" srcOrd="0" destOrd="0" presId="urn:microsoft.com/office/officeart/2005/8/layout/vList6"/>
    <dgm:cxn modelId="{E523AF2B-D3AE-4750-86E4-C6E1D6EB4C17}" type="presParOf" srcId="{0B311198-DF6A-4E57-A7EA-F4CF14B22C17}" destId="{47F4D983-1BE4-4BE2-A0D4-686BA19D104A}" srcOrd="1" destOrd="0" presId="urn:microsoft.com/office/officeart/2005/8/layout/vList6"/>
    <dgm:cxn modelId="{2EA341AD-B89C-4455-98D2-8257AF759287}" type="presParOf" srcId="{6EF83E01-9BEF-462A-8F0F-E0770B5D4490}" destId="{DD87040F-5A5C-4423-8606-DD45C14FDB45}" srcOrd="1" destOrd="0" presId="urn:microsoft.com/office/officeart/2005/8/layout/vList6"/>
    <dgm:cxn modelId="{21432B77-EB03-4EAF-87F6-D1B3239E159F}" type="presParOf" srcId="{6EF83E01-9BEF-462A-8F0F-E0770B5D4490}" destId="{B278F2E1-FF70-4C3B-95E3-F104538251F2}" srcOrd="2" destOrd="0" presId="urn:microsoft.com/office/officeart/2005/8/layout/vList6"/>
    <dgm:cxn modelId="{12D06804-145D-494B-8ED4-AE3812AF1F75}" type="presParOf" srcId="{B278F2E1-FF70-4C3B-95E3-F104538251F2}" destId="{367BCCA0-181A-4DC8-8144-27F994C535D6}" srcOrd="0" destOrd="0" presId="urn:microsoft.com/office/officeart/2005/8/layout/vList6"/>
    <dgm:cxn modelId="{501BD447-B37B-4C7C-AAC6-912C3C2B93EA}" type="presParOf" srcId="{B278F2E1-FF70-4C3B-95E3-F104538251F2}" destId="{6716091C-8268-44FD-AE43-226C68DBAAF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6C37F-7F76-4932-AC0D-D681CA66E901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CFDE4D-4328-47D8-95C1-856EBC1B9A66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СОНГУУЛИЙН ЕРӨНХИЙ ХОРОО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42EFA77-0C00-4F11-91FD-4A8323AA31FF}" type="parTrans" cxnId="{6823F584-F030-4E46-AFEB-C43AAE0C910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C74A9B6E-D215-4C68-9DDF-493488E6394A}" type="sibTrans" cxnId="{6823F584-F030-4E46-AFEB-C43AAE0C910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6F2FE1E-71DD-46D9-8601-38F95CE871CF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sz="3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Саналын хуудасны загвар, тоо</a:t>
          </a:r>
          <a:endParaRPr lang="en-US" sz="3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F9E132-7487-42B4-AD07-6FDB684A1C43}" type="parTrans" cxnId="{8DC0CBE5-89F6-40A5-9EC6-28EDD4222C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CADD566-068B-4FA5-BAF9-DE7E640C4ECB}" type="sibTrans" cxnId="{8DC0CBE5-89F6-40A5-9EC6-28EDD4222C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A9E2440-3D46-4E3E-9B2E-DE6D7C796330}" type="pres">
      <dgm:prSet presAssocID="{3656C37F-7F76-4932-AC0D-D681CA66E90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F745C9-BC9D-45D9-A4DA-93095578766B}" type="pres">
      <dgm:prSet presAssocID="{56CFDE4D-4328-47D8-95C1-856EBC1B9A66}" presName="vertOne" presStyleCnt="0"/>
      <dgm:spPr/>
    </dgm:pt>
    <dgm:pt modelId="{6D8AA6DC-AEF4-435C-BACA-743FAE13866E}" type="pres">
      <dgm:prSet presAssocID="{56CFDE4D-4328-47D8-95C1-856EBC1B9A66}" presName="txOne" presStyleLbl="node0" presStyleIdx="0" presStyleCnt="1" custScaleY="491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1B85E-AE08-4968-A3EC-EFA79017D11C}" type="pres">
      <dgm:prSet presAssocID="{56CFDE4D-4328-47D8-95C1-856EBC1B9A66}" presName="parTransOne" presStyleCnt="0"/>
      <dgm:spPr/>
    </dgm:pt>
    <dgm:pt modelId="{12E0FC2D-2BF6-4F91-969C-82943C1234EA}" type="pres">
      <dgm:prSet presAssocID="{56CFDE4D-4328-47D8-95C1-856EBC1B9A66}" presName="horzOne" presStyleCnt="0"/>
      <dgm:spPr/>
    </dgm:pt>
    <dgm:pt modelId="{F93F211D-1614-49DA-8C5D-5859961493D6}" type="pres">
      <dgm:prSet presAssocID="{06F2FE1E-71DD-46D9-8601-38F95CE871CF}" presName="vertTwo" presStyleCnt="0"/>
      <dgm:spPr/>
    </dgm:pt>
    <dgm:pt modelId="{DC23991A-1E28-49F6-A977-7A1220624321}" type="pres">
      <dgm:prSet presAssocID="{06F2FE1E-71DD-46D9-8601-38F95CE871CF}" presName="txTwo" presStyleLbl="node2" presStyleIdx="0" presStyleCnt="1" custScaleY="32290" custLinFactNeighborY="-10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0F3F3E-12D3-4CDE-A12E-6665F60C9C5E}" type="pres">
      <dgm:prSet presAssocID="{06F2FE1E-71DD-46D9-8601-38F95CE871CF}" presName="horzTwo" presStyleCnt="0"/>
      <dgm:spPr/>
    </dgm:pt>
  </dgm:ptLst>
  <dgm:cxnLst>
    <dgm:cxn modelId="{4CCD30D1-A33D-420A-9D28-B2820AD0809D}" type="presOf" srcId="{06F2FE1E-71DD-46D9-8601-38F95CE871CF}" destId="{DC23991A-1E28-49F6-A977-7A1220624321}" srcOrd="0" destOrd="0" presId="urn:microsoft.com/office/officeart/2005/8/layout/hierarchy4"/>
    <dgm:cxn modelId="{77167251-67A2-42AA-A175-CA91EC697157}" type="presOf" srcId="{3656C37F-7F76-4932-AC0D-D681CA66E901}" destId="{FA9E2440-3D46-4E3E-9B2E-DE6D7C796330}" srcOrd="0" destOrd="0" presId="urn:microsoft.com/office/officeart/2005/8/layout/hierarchy4"/>
    <dgm:cxn modelId="{6823F584-F030-4E46-AFEB-C43AAE0C910F}" srcId="{3656C37F-7F76-4932-AC0D-D681CA66E901}" destId="{56CFDE4D-4328-47D8-95C1-856EBC1B9A66}" srcOrd="0" destOrd="0" parTransId="{042EFA77-0C00-4F11-91FD-4A8323AA31FF}" sibTransId="{C74A9B6E-D215-4C68-9DDF-493488E6394A}"/>
    <dgm:cxn modelId="{12752D00-520C-4BD8-A6E6-5C9C7C5EA3D7}" type="presOf" srcId="{56CFDE4D-4328-47D8-95C1-856EBC1B9A66}" destId="{6D8AA6DC-AEF4-435C-BACA-743FAE13866E}" srcOrd="0" destOrd="0" presId="urn:microsoft.com/office/officeart/2005/8/layout/hierarchy4"/>
    <dgm:cxn modelId="{8DC0CBE5-89F6-40A5-9EC6-28EDD4222C1E}" srcId="{56CFDE4D-4328-47D8-95C1-856EBC1B9A66}" destId="{06F2FE1E-71DD-46D9-8601-38F95CE871CF}" srcOrd="0" destOrd="0" parTransId="{02F9E132-7487-42B4-AD07-6FDB684A1C43}" sibTransId="{ACADD566-068B-4FA5-BAF9-DE7E640C4ECB}"/>
    <dgm:cxn modelId="{290E4799-B975-451F-8A3D-13F4283779BE}" type="presParOf" srcId="{FA9E2440-3D46-4E3E-9B2E-DE6D7C796330}" destId="{BBF745C9-BC9D-45D9-A4DA-93095578766B}" srcOrd="0" destOrd="0" presId="urn:microsoft.com/office/officeart/2005/8/layout/hierarchy4"/>
    <dgm:cxn modelId="{46AB98AD-426C-4DFB-AC82-1C5CAC226DD7}" type="presParOf" srcId="{BBF745C9-BC9D-45D9-A4DA-93095578766B}" destId="{6D8AA6DC-AEF4-435C-BACA-743FAE13866E}" srcOrd="0" destOrd="0" presId="urn:microsoft.com/office/officeart/2005/8/layout/hierarchy4"/>
    <dgm:cxn modelId="{086678BB-468B-433E-9A6A-A0E4C1A09595}" type="presParOf" srcId="{BBF745C9-BC9D-45D9-A4DA-93095578766B}" destId="{F1B1B85E-AE08-4968-A3EC-EFA79017D11C}" srcOrd="1" destOrd="0" presId="urn:microsoft.com/office/officeart/2005/8/layout/hierarchy4"/>
    <dgm:cxn modelId="{92BDDCD7-9DA4-4669-B0EC-A5EC6CEB7D2F}" type="presParOf" srcId="{BBF745C9-BC9D-45D9-A4DA-93095578766B}" destId="{12E0FC2D-2BF6-4F91-969C-82943C1234EA}" srcOrd="2" destOrd="0" presId="urn:microsoft.com/office/officeart/2005/8/layout/hierarchy4"/>
    <dgm:cxn modelId="{CC0B0F7E-F5C0-436D-85B6-50F42F15A2AE}" type="presParOf" srcId="{12E0FC2D-2BF6-4F91-969C-82943C1234EA}" destId="{F93F211D-1614-49DA-8C5D-5859961493D6}" srcOrd="0" destOrd="0" presId="urn:microsoft.com/office/officeart/2005/8/layout/hierarchy4"/>
    <dgm:cxn modelId="{C07987DE-59DE-4532-A071-7626EFEF59F0}" type="presParOf" srcId="{F93F211D-1614-49DA-8C5D-5859961493D6}" destId="{DC23991A-1E28-49F6-A977-7A1220624321}" srcOrd="0" destOrd="0" presId="urn:microsoft.com/office/officeart/2005/8/layout/hierarchy4"/>
    <dgm:cxn modelId="{53784429-160A-4AEA-9A13-154CCFD99170}" type="presParOf" srcId="{F93F211D-1614-49DA-8C5D-5859961493D6}" destId="{850F3F3E-12D3-4CDE-A12E-6665F60C9C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0EF19-C43E-4A02-A9EC-6D4F131AB97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FE69C6-1FF5-4388-A522-4B91C806EF08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батална</a:t>
          </a:r>
          <a:endParaRPr lang="en-US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445CEB3-E2A8-4FB5-A0E2-BCB015841E3C}" type="parTrans" cxnId="{4D0F121B-CD5A-4C48-9999-A278B025FFE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ECD3914-B0FA-4DA1-B8BC-0AB2DD811C4E}" type="sibTrans" cxnId="{4D0F121B-CD5A-4C48-9999-A278B025FFE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759600F-B2AF-4226-8968-2CA1FCEF5DC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 авах өдрөөс </a:t>
          </a:r>
          <a:r>
            <a:rPr lang="mn-MN" sz="2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3-аас доошгүй хоногийн өмнө </a:t>
          </a:r>
          <a:r>
            <a:rPr lang="mn-MN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 авах байранд хүргүүлэх ажлыг зохион байгуулна – 2016.6.26-наас өмнө</a:t>
          </a:r>
          <a:endParaRPr lang="en-US" sz="2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1998F3-F0FC-4F20-8049-4CFDF11D16A2}" type="parTrans" cxnId="{7A91ED6C-DDE3-4E0C-B988-CA280DC13D4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3FFD2E6-B84F-4B95-AF97-C132F7EAE2A9}" type="sibTrans" cxnId="{7A91ED6C-DDE3-4E0C-B988-CA280DC13D4F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9E9D40-708A-4133-B597-26E6378F8715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хэвлүүлнэ</a:t>
          </a:r>
          <a:endParaRPr lang="en-US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5F893F-61CF-48A4-BF66-324DC86B1ADB}" type="parTrans" cxnId="{7C19C2EB-B7C2-47D8-9F5C-1E881FC222F0}">
      <dgm:prSet/>
      <dgm:spPr/>
      <dgm:t>
        <a:bodyPr/>
        <a:lstStyle/>
        <a:p>
          <a:endParaRPr lang="en-US"/>
        </a:p>
      </dgm:t>
    </dgm:pt>
    <dgm:pt modelId="{D2FECFC1-57E3-4C48-95DF-13E008F6979B}" type="sibTrans" cxnId="{7C19C2EB-B7C2-47D8-9F5C-1E881FC222F0}">
      <dgm:prSet/>
      <dgm:spPr/>
      <dgm:t>
        <a:bodyPr/>
        <a:lstStyle/>
        <a:p>
          <a:endParaRPr lang="en-US"/>
        </a:p>
      </dgm:t>
    </dgm:pt>
    <dgm:pt modelId="{354BBB33-BFE1-4190-94B7-184A8B03E3D3}" type="pres">
      <dgm:prSet presAssocID="{9FA0EF19-C43E-4A02-A9EC-6D4F131AB9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3BD5E4-7C9A-45D7-8C11-E7618E1CF34A}" type="pres">
      <dgm:prSet presAssocID="{A759600F-B2AF-4226-8968-2CA1FCEF5DC4}" presName="boxAndChildren" presStyleCnt="0"/>
      <dgm:spPr/>
    </dgm:pt>
    <dgm:pt modelId="{17BD469E-D574-4CAD-93A1-3FCFCDBEE04E}" type="pres">
      <dgm:prSet presAssocID="{A759600F-B2AF-4226-8968-2CA1FCEF5DC4}" presName="parentTextBox" presStyleLbl="node1" presStyleIdx="0" presStyleCnt="3" custScaleY="66464" custLinFactNeighborY="4485"/>
      <dgm:spPr/>
      <dgm:t>
        <a:bodyPr/>
        <a:lstStyle/>
        <a:p>
          <a:endParaRPr lang="en-US"/>
        </a:p>
      </dgm:t>
    </dgm:pt>
    <dgm:pt modelId="{3A0F7C52-3DDE-4D2E-B7D5-193CDE8053E2}" type="pres">
      <dgm:prSet presAssocID="{D2FECFC1-57E3-4C48-95DF-13E008F6979B}" presName="sp" presStyleCnt="0"/>
      <dgm:spPr/>
    </dgm:pt>
    <dgm:pt modelId="{F3883B41-20AF-4059-BCD7-20124C24D5A3}" type="pres">
      <dgm:prSet presAssocID="{9F9E9D40-708A-4133-B597-26E6378F8715}" presName="arrowAndChildren" presStyleCnt="0"/>
      <dgm:spPr/>
    </dgm:pt>
    <dgm:pt modelId="{AFF4BD8A-35E9-4594-986B-DBEB615F07F1}" type="pres">
      <dgm:prSet presAssocID="{9F9E9D40-708A-4133-B597-26E6378F8715}" presName="parentTextArrow" presStyleLbl="node1" presStyleIdx="1" presStyleCnt="3" custScaleX="34513" custScaleY="33011" custLinFactNeighborY="-20"/>
      <dgm:spPr/>
      <dgm:t>
        <a:bodyPr/>
        <a:lstStyle/>
        <a:p>
          <a:endParaRPr lang="en-US"/>
        </a:p>
      </dgm:t>
    </dgm:pt>
    <dgm:pt modelId="{481011D5-EA5C-4542-9B89-AFA4CA8AD2EA}" type="pres">
      <dgm:prSet presAssocID="{EECD3914-B0FA-4DA1-B8BC-0AB2DD811C4E}" presName="sp" presStyleCnt="0"/>
      <dgm:spPr/>
    </dgm:pt>
    <dgm:pt modelId="{A0062CE1-58F1-4C57-914B-26D608CAC7E5}" type="pres">
      <dgm:prSet presAssocID="{68FE69C6-1FF5-4388-A522-4B91C806EF08}" presName="arrowAndChildren" presStyleCnt="0"/>
      <dgm:spPr/>
    </dgm:pt>
    <dgm:pt modelId="{EA8033D7-BA5D-436D-BD3F-E57CC662CD4E}" type="pres">
      <dgm:prSet presAssocID="{68FE69C6-1FF5-4388-A522-4B91C806EF08}" presName="parentTextArrow" presStyleLbl="node1" presStyleIdx="2" presStyleCnt="3" custScaleX="34513" custScaleY="33011" custLinFactNeighborY="-20"/>
      <dgm:spPr/>
      <dgm:t>
        <a:bodyPr/>
        <a:lstStyle/>
        <a:p>
          <a:endParaRPr lang="en-US"/>
        </a:p>
      </dgm:t>
    </dgm:pt>
  </dgm:ptLst>
  <dgm:cxnLst>
    <dgm:cxn modelId="{7A91ED6C-DDE3-4E0C-B988-CA280DC13D4F}" srcId="{9FA0EF19-C43E-4A02-A9EC-6D4F131AB971}" destId="{A759600F-B2AF-4226-8968-2CA1FCEF5DC4}" srcOrd="2" destOrd="0" parTransId="{C61998F3-F0FC-4F20-8049-4CFDF11D16A2}" sibTransId="{A3FFD2E6-B84F-4B95-AF97-C132F7EAE2A9}"/>
    <dgm:cxn modelId="{2D18EF6F-D8D9-4038-A9FF-FB13B926A4F1}" type="presOf" srcId="{9F9E9D40-708A-4133-B597-26E6378F8715}" destId="{AFF4BD8A-35E9-4594-986B-DBEB615F07F1}" srcOrd="0" destOrd="0" presId="urn:microsoft.com/office/officeart/2005/8/layout/process4"/>
    <dgm:cxn modelId="{0D443D49-3085-46C0-BF19-1DEEF1ABD80C}" type="presOf" srcId="{9FA0EF19-C43E-4A02-A9EC-6D4F131AB971}" destId="{354BBB33-BFE1-4190-94B7-184A8B03E3D3}" srcOrd="0" destOrd="0" presId="urn:microsoft.com/office/officeart/2005/8/layout/process4"/>
    <dgm:cxn modelId="{7C19C2EB-B7C2-47D8-9F5C-1E881FC222F0}" srcId="{9FA0EF19-C43E-4A02-A9EC-6D4F131AB971}" destId="{9F9E9D40-708A-4133-B597-26E6378F8715}" srcOrd="1" destOrd="0" parTransId="{E05F893F-61CF-48A4-BF66-324DC86B1ADB}" sibTransId="{D2FECFC1-57E3-4C48-95DF-13E008F6979B}"/>
    <dgm:cxn modelId="{4D0F121B-CD5A-4C48-9999-A278B025FFE2}" srcId="{9FA0EF19-C43E-4A02-A9EC-6D4F131AB971}" destId="{68FE69C6-1FF5-4388-A522-4B91C806EF08}" srcOrd="0" destOrd="0" parTransId="{1445CEB3-E2A8-4FB5-A0E2-BCB015841E3C}" sibTransId="{EECD3914-B0FA-4DA1-B8BC-0AB2DD811C4E}"/>
    <dgm:cxn modelId="{BDD89E2D-6FAA-4564-BEC6-C4DC88E0B949}" type="presOf" srcId="{68FE69C6-1FF5-4388-A522-4B91C806EF08}" destId="{EA8033D7-BA5D-436D-BD3F-E57CC662CD4E}" srcOrd="0" destOrd="0" presId="urn:microsoft.com/office/officeart/2005/8/layout/process4"/>
    <dgm:cxn modelId="{7C9E9FF9-7833-4566-8DB7-12E905DCAE81}" type="presOf" srcId="{A759600F-B2AF-4226-8968-2CA1FCEF5DC4}" destId="{17BD469E-D574-4CAD-93A1-3FCFCDBEE04E}" srcOrd="0" destOrd="0" presId="urn:microsoft.com/office/officeart/2005/8/layout/process4"/>
    <dgm:cxn modelId="{B2D3DAF1-4C87-4DC3-AD9C-89F65FE2FF79}" type="presParOf" srcId="{354BBB33-BFE1-4190-94B7-184A8B03E3D3}" destId="{4B3BD5E4-7C9A-45D7-8C11-E7618E1CF34A}" srcOrd="0" destOrd="0" presId="urn:microsoft.com/office/officeart/2005/8/layout/process4"/>
    <dgm:cxn modelId="{FBC75FE0-42F5-4002-B37D-71ABF9ED2810}" type="presParOf" srcId="{4B3BD5E4-7C9A-45D7-8C11-E7618E1CF34A}" destId="{17BD469E-D574-4CAD-93A1-3FCFCDBEE04E}" srcOrd="0" destOrd="0" presId="urn:microsoft.com/office/officeart/2005/8/layout/process4"/>
    <dgm:cxn modelId="{68B5B7E2-DFAF-4E86-A43F-747333737112}" type="presParOf" srcId="{354BBB33-BFE1-4190-94B7-184A8B03E3D3}" destId="{3A0F7C52-3DDE-4D2E-B7D5-193CDE8053E2}" srcOrd="1" destOrd="0" presId="urn:microsoft.com/office/officeart/2005/8/layout/process4"/>
    <dgm:cxn modelId="{409FF450-AD23-44AD-B8F4-36B62BD235EA}" type="presParOf" srcId="{354BBB33-BFE1-4190-94B7-184A8B03E3D3}" destId="{F3883B41-20AF-4059-BCD7-20124C24D5A3}" srcOrd="2" destOrd="0" presId="urn:microsoft.com/office/officeart/2005/8/layout/process4"/>
    <dgm:cxn modelId="{D10D6FFE-BCE3-4414-8ACF-F389103BB1C4}" type="presParOf" srcId="{F3883B41-20AF-4059-BCD7-20124C24D5A3}" destId="{AFF4BD8A-35E9-4594-986B-DBEB615F07F1}" srcOrd="0" destOrd="0" presId="urn:microsoft.com/office/officeart/2005/8/layout/process4"/>
    <dgm:cxn modelId="{F2DF7807-F043-48D6-B7AD-143FF6C73FA7}" type="presParOf" srcId="{354BBB33-BFE1-4190-94B7-184A8B03E3D3}" destId="{481011D5-EA5C-4542-9B89-AFA4CA8AD2EA}" srcOrd="3" destOrd="0" presId="urn:microsoft.com/office/officeart/2005/8/layout/process4"/>
    <dgm:cxn modelId="{B1710FD3-4FFD-4599-8A27-04EC4F344EEA}" type="presParOf" srcId="{354BBB33-BFE1-4190-94B7-184A8B03E3D3}" destId="{A0062CE1-58F1-4C57-914B-26D608CAC7E5}" srcOrd="4" destOrd="0" presId="urn:microsoft.com/office/officeart/2005/8/layout/process4"/>
    <dgm:cxn modelId="{822CECBB-0B45-4C9A-939E-D2B529093EDF}" type="presParOf" srcId="{A0062CE1-58F1-4C57-914B-26D608CAC7E5}" destId="{EA8033D7-BA5D-436D-BD3F-E57CC662CD4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8555D0-BD70-49C2-A393-98AD9558A5B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9EFCA3-617C-41FC-93B9-5D036A3894EC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Саналын хуудас хэвлүүлэх, хадгалах, хүргүүлэх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4363E30-509F-45AD-BD41-2F4F0E25A36C}" type="parTrans" cxnId="{851D1490-9DD9-4656-AA3D-16EC3645C6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AA74455-6D04-4FFA-AB85-B13CC7E7325F}" type="sibTrans" cxnId="{851D1490-9DD9-4656-AA3D-16EC3645C6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9F1E5F7F-00B5-428E-A1A5-1A46EE395499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ХАМГААЛАЛТ:</a:t>
          </a:r>
        </a:p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Цагдаагийн байгууллага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D9820C1-A79B-4D90-81A5-FE2E61CAEF93}" type="parTrans" cxnId="{ED52CF85-FEB9-40E9-86C6-83FD3ECAB53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2D175D-F2F5-4B8C-9405-DF1DBE89EE99}" type="sibTrans" cxnId="{ED52CF85-FEB9-40E9-86C6-83FD3ECAB53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FC96F2D-335B-41E5-98E5-B7B0B8E3D4FE}">
      <dgm:prSet phldrT="[Text]"/>
      <dgm:spPr/>
      <dgm:t>
        <a:bodyPr/>
        <a:lstStyle/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ХЯНАЛТ:</a:t>
          </a:r>
        </a:p>
        <a:p>
          <a:r>
            <a:rPr lang="mn-MN" dirty="0" smtClean="0">
              <a:latin typeface="Times New Roman" pitchFamily="18" charset="0"/>
              <a:cs typeface="Times New Roman" pitchFamily="18" charset="0"/>
            </a:rPr>
            <a:t>Тагнуулын байгууллага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42A2232-EBB7-4D4A-8438-8CCC1022BE48}" type="parTrans" cxnId="{E3F5DA38-AB6E-4EFD-BDA4-A90610218F3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E37DFF81-E267-45CB-A4E5-AAB8A65606AD}" type="sibTrans" cxnId="{E3F5DA38-AB6E-4EFD-BDA4-A90610218F3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AA3CA5F-5822-4A70-921F-18D2EB82BB09}" type="pres">
      <dgm:prSet presAssocID="{438555D0-BD70-49C2-A393-98AD9558A5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986ABD-00A3-4612-BC36-3DA2604F20CD}" type="pres">
      <dgm:prSet presAssocID="{269EFCA3-617C-41FC-93B9-5D036A3894EC}" presName="root1" presStyleCnt="0"/>
      <dgm:spPr/>
    </dgm:pt>
    <dgm:pt modelId="{E8EB3EFD-6AAC-4FC2-8698-84325D212448}" type="pres">
      <dgm:prSet presAssocID="{269EFCA3-617C-41FC-93B9-5D036A3894EC}" presName="LevelOneTextNode" presStyleLbl="node0" presStyleIdx="0" presStyleCnt="1" custScaleX="125088" custScaleY="1601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7FD5CF-0768-412A-9576-7200D373CD67}" type="pres">
      <dgm:prSet presAssocID="{269EFCA3-617C-41FC-93B9-5D036A3894EC}" presName="level2hierChild" presStyleCnt="0"/>
      <dgm:spPr/>
    </dgm:pt>
    <dgm:pt modelId="{6BDFCD1F-9B8A-4001-AAE8-4439BC2041A0}" type="pres">
      <dgm:prSet presAssocID="{AD9820C1-A79B-4D90-81A5-FE2E61CAEF9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2AC1053-CC69-40CA-A896-3F1F4F5A68E1}" type="pres">
      <dgm:prSet presAssocID="{AD9820C1-A79B-4D90-81A5-FE2E61CAEF9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7223B4-96D1-426E-9A6F-A20A29E172DF}" type="pres">
      <dgm:prSet presAssocID="{9F1E5F7F-00B5-428E-A1A5-1A46EE395499}" presName="root2" presStyleCnt="0"/>
      <dgm:spPr/>
    </dgm:pt>
    <dgm:pt modelId="{EB7EFE40-13D3-4258-92FA-B14387B660B5}" type="pres">
      <dgm:prSet presAssocID="{9F1E5F7F-00B5-428E-A1A5-1A46EE395499}" presName="LevelTwoTextNode" presStyleLbl="node2" presStyleIdx="0" presStyleCnt="2" custScaleY="1374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3D7BCD-D128-4413-90CF-2C75F94E5641}" type="pres">
      <dgm:prSet presAssocID="{9F1E5F7F-00B5-428E-A1A5-1A46EE395499}" presName="level3hierChild" presStyleCnt="0"/>
      <dgm:spPr/>
    </dgm:pt>
    <dgm:pt modelId="{A513A54F-5759-497C-9414-F8311EBF8194}" type="pres">
      <dgm:prSet presAssocID="{642A2232-EBB7-4D4A-8438-8CCC1022BE4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4F944DD-9843-49B9-BF19-A5CE62246D14}" type="pres">
      <dgm:prSet presAssocID="{642A2232-EBB7-4D4A-8438-8CCC1022BE4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E1D2BA5-DD23-4712-B8C7-A1D931CA4467}" type="pres">
      <dgm:prSet presAssocID="{3FC96F2D-335B-41E5-98E5-B7B0B8E3D4FE}" presName="root2" presStyleCnt="0"/>
      <dgm:spPr/>
    </dgm:pt>
    <dgm:pt modelId="{76AAEDAA-8819-427F-B61D-270A93227CFD}" type="pres">
      <dgm:prSet presAssocID="{3FC96F2D-335B-41E5-98E5-B7B0B8E3D4FE}" presName="LevelTwoTextNode" presStyleLbl="node2" presStyleIdx="1" presStyleCnt="2" custScaleY="1255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D0303-518A-4B0F-B8F6-212FAB7793E5}" type="pres">
      <dgm:prSet presAssocID="{3FC96F2D-335B-41E5-98E5-B7B0B8E3D4FE}" presName="level3hierChild" presStyleCnt="0"/>
      <dgm:spPr/>
    </dgm:pt>
  </dgm:ptLst>
  <dgm:cxnLst>
    <dgm:cxn modelId="{ED52CF85-FEB9-40E9-86C6-83FD3ECAB53B}" srcId="{269EFCA3-617C-41FC-93B9-5D036A3894EC}" destId="{9F1E5F7F-00B5-428E-A1A5-1A46EE395499}" srcOrd="0" destOrd="0" parTransId="{AD9820C1-A79B-4D90-81A5-FE2E61CAEF93}" sibTransId="{5C2D175D-F2F5-4B8C-9405-DF1DBE89EE99}"/>
    <dgm:cxn modelId="{0FEB6AD3-725D-4FDD-BA63-8A7A4A011123}" type="presOf" srcId="{9F1E5F7F-00B5-428E-A1A5-1A46EE395499}" destId="{EB7EFE40-13D3-4258-92FA-B14387B660B5}" srcOrd="0" destOrd="0" presId="urn:microsoft.com/office/officeart/2005/8/layout/hierarchy2"/>
    <dgm:cxn modelId="{4B0AF623-0147-47D5-89F3-73A73F56259E}" type="presOf" srcId="{3FC96F2D-335B-41E5-98E5-B7B0B8E3D4FE}" destId="{76AAEDAA-8819-427F-B61D-270A93227CFD}" srcOrd="0" destOrd="0" presId="urn:microsoft.com/office/officeart/2005/8/layout/hierarchy2"/>
    <dgm:cxn modelId="{5B89BB35-A9C6-4307-83B4-7368D73305B9}" type="presOf" srcId="{AD9820C1-A79B-4D90-81A5-FE2E61CAEF93}" destId="{6BDFCD1F-9B8A-4001-AAE8-4439BC2041A0}" srcOrd="0" destOrd="0" presId="urn:microsoft.com/office/officeart/2005/8/layout/hierarchy2"/>
    <dgm:cxn modelId="{851D1490-9DD9-4656-AA3D-16EC3645C656}" srcId="{438555D0-BD70-49C2-A393-98AD9558A5B3}" destId="{269EFCA3-617C-41FC-93B9-5D036A3894EC}" srcOrd="0" destOrd="0" parTransId="{54363E30-509F-45AD-BD41-2F4F0E25A36C}" sibTransId="{EAA74455-6D04-4FFA-AB85-B13CC7E7325F}"/>
    <dgm:cxn modelId="{99E66667-FCC8-41FA-B959-7493737B2FD8}" type="presOf" srcId="{642A2232-EBB7-4D4A-8438-8CCC1022BE48}" destId="{A513A54F-5759-497C-9414-F8311EBF8194}" srcOrd="0" destOrd="0" presId="urn:microsoft.com/office/officeart/2005/8/layout/hierarchy2"/>
    <dgm:cxn modelId="{50350043-A45A-405E-B7B7-16594DC21425}" type="presOf" srcId="{269EFCA3-617C-41FC-93B9-5D036A3894EC}" destId="{E8EB3EFD-6AAC-4FC2-8698-84325D212448}" srcOrd="0" destOrd="0" presId="urn:microsoft.com/office/officeart/2005/8/layout/hierarchy2"/>
    <dgm:cxn modelId="{870A85DA-4D5B-4169-BC15-2E7216ADB10E}" type="presOf" srcId="{642A2232-EBB7-4D4A-8438-8CCC1022BE48}" destId="{C4F944DD-9843-49B9-BF19-A5CE62246D14}" srcOrd="1" destOrd="0" presId="urn:microsoft.com/office/officeart/2005/8/layout/hierarchy2"/>
    <dgm:cxn modelId="{E3F5DA38-AB6E-4EFD-BDA4-A90610218F34}" srcId="{269EFCA3-617C-41FC-93B9-5D036A3894EC}" destId="{3FC96F2D-335B-41E5-98E5-B7B0B8E3D4FE}" srcOrd="1" destOrd="0" parTransId="{642A2232-EBB7-4D4A-8438-8CCC1022BE48}" sibTransId="{E37DFF81-E267-45CB-A4E5-AAB8A65606AD}"/>
    <dgm:cxn modelId="{26C5556D-98FB-45A3-B3A6-77B6BDAAC339}" type="presOf" srcId="{438555D0-BD70-49C2-A393-98AD9558A5B3}" destId="{5AA3CA5F-5822-4A70-921F-18D2EB82BB09}" srcOrd="0" destOrd="0" presId="urn:microsoft.com/office/officeart/2005/8/layout/hierarchy2"/>
    <dgm:cxn modelId="{B6AD082B-9559-4664-9635-AF80DA762991}" type="presOf" srcId="{AD9820C1-A79B-4D90-81A5-FE2E61CAEF93}" destId="{22AC1053-CC69-40CA-A896-3F1F4F5A68E1}" srcOrd="1" destOrd="0" presId="urn:microsoft.com/office/officeart/2005/8/layout/hierarchy2"/>
    <dgm:cxn modelId="{82C2740F-31E6-4186-8DB8-B9877FCF1BFC}" type="presParOf" srcId="{5AA3CA5F-5822-4A70-921F-18D2EB82BB09}" destId="{B5986ABD-00A3-4612-BC36-3DA2604F20CD}" srcOrd="0" destOrd="0" presId="urn:microsoft.com/office/officeart/2005/8/layout/hierarchy2"/>
    <dgm:cxn modelId="{BD49FD08-F4BC-404F-AF4E-0EDE5FC8F3BD}" type="presParOf" srcId="{B5986ABD-00A3-4612-BC36-3DA2604F20CD}" destId="{E8EB3EFD-6AAC-4FC2-8698-84325D212448}" srcOrd="0" destOrd="0" presId="urn:microsoft.com/office/officeart/2005/8/layout/hierarchy2"/>
    <dgm:cxn modelId="{4173DAC2-5CA9-4089-BC01-E0DE34C60386}" type="presParOf" srcId="{B5986ABD-00A3-4612-BC36-3DA2604F20CD}" destId="{077FD5CF-0768-412A-9576-7200D373CD67}" srcOrd="1" destOrd="0" presId="urn:microsoft.com/office/officeart/2005/8/layout/hierarchy2"/>
    <dgm:cxn modelId="{A1A1E9EF-16D2-4E90-95A6-A17FCA3455F9}" type="presParOf" srcId="{077FD5CF-0768-412A-9576-7200D373CD67}" destId="{6BDFCD1F-9B8A-4001-AAE8-4439BC2041A0}" srcOrd="0" destOrd="0" presId="urn:microsoft.com/office/officeart/2005/8/layout/hierarchy2"/>
    <dgm:cxn modelId="{2E1187CC-8E4B-45B0-A948-5273D88C1A7F}" type="presParOf" srcId="{6BDFCD1F-9B8A-4001-AAE8-4439BC2041A0}" destId="{22AC1053-CC69-40CA-A896-3F1F4F5A68E1}" srcOrd="0" destOrd="0" presId="urn:microsoft.com/office/officeart/2005/8/layout/hierarchy2"/>
    <dgm:cxn modelId="{C557F835-4B16-4919-895D-3AE517ADB733}" type="presParOf" srcId="{077FD5CF-0768-412A-9576-7200D373CD67}" destId="{D27223B4-96D1-426E-9A6F-A20A29E172DF}" srcOrd="1" destOrd="0" presId="urn:microsoft.com/office/officeart/2005/8/layout/hierarchy2"/>
    <dgm:cxn modelId="{54D6C436-58C0-40D1-98F6-D52B0ACDF451}" type="presParOf" srcId="{D27223B4-96D1-426E-9A6F-A20A29E172DF}" destId="{EB7EFE40-13D3-4258-92FA-B14387B660B5}" srcOrd="0" destOrd="0" presId="urn:microsoft.com/office/officeart/2005/8/layout/hierarchy2"/>
    <dgm:cxn modelId="{C0971E9E-E2F3-49B2-AE4B-64614C4670DB}" type="presParOf" srcId="{D27223B4-96D1-426E-9A6F-A20A29E172DF}" destId="{273D7BCD-D128-4413-90CF-2C75F94E5641}" srcOrd="1" destOrd="0" presId="urn:microsoft.com/office/officeart/2005/8/layout/hierarchy2"/>
    <dgm:cxn modelId="{3D1BF75B-8F99-4AB8-92FC-632822D04E5E}" type="presParOf" srcId="{077FD5CF-0768-412A-9576-7200D373CD67}" destId="{A513A54F-5759-497C-9414-F8311EBF8194}" srcOrd="2" destOrd="0" presId="urn:microsoft.com/office/officeart/2005/8/layout/hierarchy2"/>
    <dgm:cxn modelId="{A99F9F2F-EC75-4312-90DC-CAF604F1750D}" type="presParOf" srcId="{A513A54F-5759-497C-9414-F8311EBF8194}" destId="{C4F944DD-9843-49B9-BF19-A5CE62246D14}" srcOrd="0" destOrd="0" presId="urn:microsoft.com/office/officeart/2005/8/layout/hierarchy2"/>
    <dgm:cxn modelId="{8A10C908-B2E0-4750-8FBA-F30AEEC489CD}" type="presParOf" srcId="{077FD5CF-0768-412A-9576-7200D373CD67}" destId="{3E1D2BA5-DD23-4712-B8C7-A1D931CA4467}" srcOrd="3" destOrd="0" presId="urn:microsoft.com/office/officeart/2005/8/layout/hierarchy2"/>
    <dgm:cxn modelId="{D4474709-9AC6-4C97-92A1-3B711133263F}" type="presParOf" srcId="{3E1D2BA5-DD23-4712-B8C7-A1D931CA4467}" destId="{76AAEDAA-8819-427F-B61D-270A93227CFD}" srcOrd="0" destOrd="0" presId="urn:microsoft.com/office/officeart/2005/8/layout/hierarchy2"/>
    <dgm:cxn modelId="{E824E106-4267-4A2B-83B9-0DE2F479056D}" type="presParOf" srcId="{3E1D2BA5-DD23-4712-B8C7-A1D931CA4467}" destId="{5CED0303-518A-4B0F-B8F6-212FAB7793E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82CFBC-C062-4F3C-8C33-0633CA95DC3C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86E0A-75D3-4CB2-96F4-1817FD65DE30}">
      <dgm:prSet phldrT="[Text]" custT="1"/>
      <dgm:spPr/>
      <dgm:t>
        <a:bodyPr/>
        <a:lstStyle/>
        <a:p>
          <a:r>
            <a:rPr lang="mn-MN" sz="2000" b="1" dirty="0" smtClean="0"/>
            <a:t>Санал авч эхэлснээс хойш санал тоолж дуустал</a:t>
          </a:r>
          <a:endParaRPr lang="en-US" sz="2000" b="1" dirty="0"/>
        </a:p>
      </dgm:t>
    </dgm:pt>
    <dgm:pt modelId="{CA5A0E50-ED8E-4EF0-B1B1-F38A4A46C097}" type="parTrans" cxnId="{41788ACD-251D-49DD-8657-6888BF12CC75}">
      <dgm:prSet/>
      <dgm:spPr/>
      <dgm:t>
        <a:bodyPr/>
        <a:lstStyle/>
        <a:p>
          <a:endParaRPr lang="en-US"/>
        </a:p>
      </dgm:t>
    </dgm:pt>
    <dgm:pt modelId="{3CF7202F-CCFC-465E-A29D-1345FC5358D6}" type="sibTrans" cxnId="{41788ACD-251D-49DD-8657-6888BF12CC75}">
      <dgm:prSet/>
      <dgm:spPr/>
      <dgm:t>
        <a:bodyPr/>
        <a:lstStyle/>
        <a:p>
          <a:endParaRPr lang="en-US"/>
        </a:p>
      </dgm:t>
    </dgm:pt>
    <dgm:pt modelId="{863D61C4-BA55-4017-B937-AD61B42CA6CF}">
      <dgm:prSet phldrT="[Text]" custT="1"/>
      <dgm:spPr/>
      <dgm:t>
        <a:bodyPr/>
        <a:lstStyle/>
        <a:p>
          <a:r>
            <a:rPr lang="mn-MN" sz="2000" b="1" dirty="0" smtClean="0"/>
            <a:t>Санал авах өдөр  хүртэл</a:t>
          </a:r>
          <a:endParaRPr lang="en-US" sz="2000" b="1" dirty="0"/>
        </a:p>
      </dgm:t>
    </dgm:pt>
    <dgm:pt modelId="{60BE130F-A8B5-47BB-B506-C28AE6441943}" type="parTrans" cxnId="{32E4FE4B-595C-4725-B3B4-A659FA853FC4}">
      <dgm:prSet/>
      <dgm:spPr/>
      <dgm:t>
        <a:bodyPr/>
        <a:lstStyle/>
        <a:p>
          <a:endParaRPr lang="en-US"/>
        </a:p>
      </dgm:t>
    </dgm:pt>
    <dgm:pt modelId="{17E7A643-1739-4E9B-A3FA-35332BF74E4F}" type="sibTrans" cxnId="{32E4FE4B-595C-4725-B3B4-A659FA853FC4}">
      <dgm:prSet/>
      <dgm:spPr/>
      <dgm:t>
        <a:bodyPr/>
        <a:lstStyle/>
        <a:p>
          <a:endParaRPr lang="en-US"/>
        </a:p>
      </dgm:t>
    </dgm:pt>
    <dgm:pt modelId="{3878617C-D153-4207-BF6D-AC2D5A169F9E}">
      <dgm:prSet phldrT="[Text]" custT="1"/>
      <dgm:spPr/>
      <dgm:t>
        <a:bodyPr/>
        <a:lstStyle/>
        <a:p>
          <a:r>
            <a:rPr lang="mn-MN" sz="2000" b="1" dirty="0" smtClean="0"/>
            <a:t>Санал тоолж дууссанаас хойш</a:t>
          </a:r>
          <a:endParaRPr lang="en-US" sz="2000" b="1" dirty="0"/>
        </a:p>
      </dgm:t>
    </dgm:pt>
    <dgm:pt modelId="{F023516F-5D6D-42F6-B096-11A2BEF66E61}" type="sibTrans" cxnId="{35CC828A-423B-418D-ACDE-BBBFDF2C418C}">
      <dgm:prSet/>
      <dgm:spPr/>
      <dgm:t>
        <a:bodyPr/>
        <a:lstStyle/>
        <a:p>
          <a:endParaRPr lang="en-US"/>
        </a:p>
      </dgm:t>
    </dgm:pt>
    <dgm:pt modelId="{471C657C-EBAE-4229-A5BD-85B82C738B5D}" type="parTrans" cxnId="{35CC828A-423B-418D-ACDE-BBBFDF2C418C}">
      <dgm:prSet/>
      <dgm:spPr/>
      <dgm:t>
        <a:bodyPr/>
        <a:lstStyle/>
        <a:p>
          <a:endParaRPr lang="en-US"/>
        </a:p>
      </dgm:t>
    </dgm:pt>
    <dgm:pt modelId="{6E366638-16CE-4548-81C2-93498FEEAEB6}">
      <dgm:prSet phldrT="[Text]"/>
      <dgm:spPr/>
      <dgm:t>
        <a:bodyPr/>
        <a:lstStyle/>
        <a:p>
          <a:r>
            <a:rPr lang="mn-MN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ХАМГААЛАЛТ</a:t>
          </a:r>
          <a:endParaRPr lang="en-US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3C448A0-3B28-49F0-A779-27DC4DA1087D}" type="sibTrans" cxnId="{DC540DB1-DC5C-409D-841D-2A82BCD923A8}">
      <dgm:prSet/>
      <dgm:spPr/>
      <dgm:t>
        <a:bodyPr/>
        <a:lstStyle/>
        <a:p>
          <a:endParaRPr lang="en-US"/>
        </a:p>
      </dgm:t>
    </dgm:pt>
    <dgm:pt modelId="{705B8FB0-892F-4770-BED9-4C4808FB883A}" type="parTrans" cxnId="{DC540DB1-DC5C-409D-841D-2A82BCD923A8}">
      <dgm:prSet/>
      <dgm:spPr/>
      <dgm:t>
        <a:bodyPr/>
        <a:lstStyle/>
        <a:p>
          <a:endParaRPr lang="en-US"/>
        </a:p>
      </dgm:t>
    </dgm:pt>
    <dgm:pt modelId="{A47AB7B7-DDCF-452B-B357-0BBB94257C20}" type="pres">
      <dgm:prSet presAssocID="{7C82CFBC-C062-4F3C-8C33-0633CA95DC3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A68C4D-98B0-4238-B08C-DCE7C2FDE878}" type="pres">
      <dgm:prSet presAssocID="{7C82CFBC-C062-4F3C-8C33-0633CA95DC3C}" presName="ellipse" presStyleLbl="trBgShp" presStyleIdx="0" presStyleCnt="1"/>
      <dgm:spPr/>
    </dgm:pt>
    <dgm:pt modelId="{E057FA9E-E090-48EB-B6E3-05216EC5F454}" type="pres">
      <dgm:prSet presAssocID="{7C82CFBC-C062-4F3C-8C33-0633CA95DC3C}" presName="arrow1" presStyleLbl="fgShp" presStyleIdx="0" presStyleCnt="1" custLinFactNeighborY="41232"/>
      <dgm:spPr>
        <a:ln>
          <a:solidFill>
            <a:schemeClr val="tx2">
              <a:lumMod val="60000"/>
              <a:lumOff val="40000"/>
            </a:schemeClr>
          </a:solidFill>
        </a:ln>
      </dgm:spPr>
    </dgm:pt>
    <dgm:pt modelId="{F357ED5C-3424-4CB0-BC11-66A5A80C43FC}" type="pres">
      <dgm:prSet presAssocID="{7C82CFBC-C062-4F3C-8C33-0633CA95DC3C}" presName="rectangle" presStyleLbl="revTx" presStyleIdx="0" presStyleCnt="1" custLinFactNeighborY="4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7D339-6640-41B1-AC3D-8DB3A71A6B22}" type="pres">
      <dgm:prSet presAssocID="{863D61C4-BA55-4017-B937-AD61B42CA6CF}" presName="item1" presStyleLbl="node1" presStyleIdx="0" presStyleCnt="3" custScaleX="243929" custScaleY="163393" custLinFactNeighborX="-10466" custLinFactNeighborY="16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A6E1E-F8B3-414C-B238-256CCF0D2354}" type="pres">
      <dgm:prSet presAssocID="{3878617C-D153-4207-BF6D-AC2D5A169F9E}" presName="item2" presStyleLbl="node1" presStyleIdx="1" presStyleCnt="3" custScaleX="216733" custScaleY="145443" custLinFactNeighborX="-59862" custLinFactNeighborY="-23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49AF3-8CDF-4B26-8221-3AF57A87829A}" type="pres">
      <dgm:prSet presAssocID="{6E366638-16CE-4548-81C2-93498FEEAEB6}" presName="item3" presStyleLbl="node1" presStyleIdx="2" presStyleCnt="3" custScaleX="261808" custScaleY="133005" custLinFactNeighborX="37502" custLinFactNeighborY="17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C4772-AA23-41A9-A666-3714BE72BCD1}" type="pres">
      <dgm:prSet presAssocID="{7C82CFBC-C062-4F3C-8C33-0633CA95DC3C}" presName="funnel" presStyleLbl="trAlignAcc1" presStyleIdx="0" presStyleCnt="1" custScaleX="153931" custLinFactNeighborY="8728"/>
      <dgm:spPr>
        <a:ln w="1905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</dgm:ptLst>
  <dgm:cxnLst>
    <dgm:cxn modelId="{DC540DB1-DC5C-409D-841D-2A82BCD923A8}" srcId="{7C82CFBC-C062-4F3C-8C33-0633CA95DC3C}" destId="{6E366638-16CE-4548-81C2-93498FEEAEB6}" srcOrd="3" destOrd="0" parTransId="{705B8FB0-892F-4770-BED9-4C4808FB883A}" sibTransId="{43C448A0-3B28-49F0-A779-27DC4DA1087D}"/>
    <dgm:cxn modelId="{79CB509D-6BE7-4467-B6D9-30D1F3A9B4C7}" type="presOf" srcId="{7C82CFBC-C062-4F3C-8C33-0633CA95DC3C}" destId="{A47AB7B7-DDCF-452B-B357-0BBB94257C20}" srcOrd="0" destOrd="0" presId="urn:microsoft.com/office/officeart/2005/8/layout/funnel1"/>
    <dgm:cxn modelId="{E7989E01-8B9A-4416-9F81-F7E669AC488C}" type="presOf" srcId="{D0686E0A-75D3-4CB2-96F4-1817FD65DE30}" destId="{D5849AF3-8CDF-4B26-8221-3AF57A87829A}" srcOrd="0" destOrd="0" presId="urn:microsoft.com/office/officeart/2005/8/layout/funnel1"/>
    <dgm:cxn modelId="{A7E70DEE-2265-4053-AFCB-2513320B174D}" type="presOf" srcId="{6E366638-16CE-4548-81C2-93498FEEAEB6}" destId="{F357ED5C-3424-4CB0-BC11-66A5A80C43FC}" srcOrd="0" destOrd="0" presId="urn:microsoft.com/office/officeart/2005/8/layout/funnel1"/>
    <dgm:cxn modelId="{41788ACD-251D-49DD-8657-6888BF12CC75}" srcId="{7C82CFBC-C062-4F3C-8C33-0633CA95DC3C}" destId="{D0686E0A-75D3-4CB2-96F4-1817FD65DE30}" srcOrd="0" destOrd="0" parTransId="{CA5A0E50-ED8E-4EF0-B1B1-F38A4A46C097}" sibTransId="{3CF7202F-CCFC-465E-A29D-1345FC5358D6}"/>
    <dgm:cxn modelId="{0CA542DA-5853-4E2D-A297-CCA14A8747B8}" type="presOf" srcId="{863D61C4-BA55-4017-B937-AD61B42CA6CF}" destId="{866A6E1E-F8B3-414C-B238-256CCF0D2354}" srcOrd="0" destOrd="0" presId="urn:microsoft.com/office/officeart/2005/8/layout/funnel1"/>
    <dgm:cxn modelId="{35CC828A-423B-418D-ACDE-BBBFDF2C418C}" srcId="{7C82CFBC-C062-4F3C-8C33-0633CA95DC3C}" destId="{3878617C-D153-4207-BF6D-AC2D5A169F9E}" srcOrd="2" destOrd="0" parTransId="{471C657C-EBAE-4229-A5BD-85B82C738B5D}" sibTransId="{F023516F-5D6D-42F6-B096-11A2BEF66E61}"/>
    <dgm:cxn modelId="{32E4FE4B-595C-4725-B3B4-A659FA853FC4}" srcId="{7C82CFBC-C062-4F3C-8C33-0633CA95DC3C}" destId="{863D61C4-BA55-4017-B937-AD61B42CA6CF}" srcOrd="1" destOrd="0" parTransId="{60BE130F-A8B5-47BB-B506-C28AE6441943}" sibTransId="{17E7A643-1739-4E9B-A3FA-35332BF74E4F}"/>
    <dgm:cxn modelId="{8E3117E1-E98A-4B76-BA3B-A1787EE79276}" type="presOf" srcId="{3878617C-D153-4207-BF6D-AC2D5A169F9E}" destId="{A947D339-6640-41B1-AC3D-8DB3A71A6B22}" srcOrd="0" destOrd="0" presId="urn:microsoft.com/office/officeart/2005/8/layout/funnel1"/>
    <dgm:cxn modelId="{3B3423F4-E1E1-41E3-B388-C914472B8ECB}" type="presParOf" srcId="{A47AB7B7-DDCF-452B-B357-0BBB94257C20}" destId="{F6A68C4D-98B0-4238-B08C-DCE7C2FDE878}" srcOrd="0" destOrd="0" presId="urn:microsoft.com/office/officeart/2005/8/layout/funnel1"/>
    <dgm:cxn modelId="{028DBC56-25C8-4072-8C4E-775DC2661741}" type="presParOf" srcId="{A47AB7B7-DDCF-452B-B357-0BBB94257C20}" destId="{E057FA9E-E090-48EB-B6E3-05216EC5F454}" srcOrd="1" destOrd="0" presId="urn:microsoft.com/office/officeart/2005/8/layout/funnel1"/>
    <dgm:cxn modelId="{11901949-0F39-4235-9740-03439BE44DA5}" type="presParOf" srcId="{A47AB7B7-DDCF-452B-B357-0BBB94257C20}" destId="{F357ED5C-3424-4CB0-BC11-66A5A80C43FC}" srcOrd="2" destOrd="0" presId="urn:microsoft.com/office/officeart/2005/8/layout/funnel1"/>
    <dgm:cxn modelId="{85082FD6-DEE7-4A86-954D-483C354D1965}" type="presParOf" srcId="{A47AB7B7-DDCF-452B-B357-0BBB94257C20}" destId="{A947D339-6640-41B1-AC3D-8DB3A71A6B22}" srcOrd="3" destOrd="0" presId="urn:microsoft.com/office/officeart/2005/8/layout/funnel1"/>
    <dgm:cxn modelId="{9D53A74D-0E35-41BD-8B15-8728B48A244E}" type="presParOf" srcId="{A47AB7B7-DDCF-452B-B357-0BBB94257C20}" destId="{866A6E1E-F8B3-414C-B238-256CCF0D2354}" srcOrd="4" destOrd="0" presId="urn:microsoft.com/office/officeart/2005/8/layout/funnel1"/>
    <dgm:cxn modelId="{9C333A39-7632-4175-96BA-292F27A683B1}" type="presParOf" srcId="{A47AB7B7-DDCF-452B-B357-0BBB94257C20}" destId="{D5849AF3-8CDF-4B26-8221-3AF57A87829A}" srcOrd="5" destOrd="0" presId="urn:microsoft.com/office/officeart/2005/8/layout/funnel1"/>
    <dgm:cxn modelId="{3A928880-6421-4809-899E-85C2836F969F}" type="presParOf" srcId="{A47AB7B7-DDCF-452B-B357-0BBB94257C20}" destId="{3F4C4772-AA23-41A9-A666-3714BE72BCD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F51E79-2536-4C8F-B717-CD8A8CD84F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A4027-DF57-4CB9-9D03-D9B6F19E0AEA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Санал авах байр бүрэлдэхүүнээрээ саналын хуудсыг хүлээн авна.</a:t>
          </a:r>
        </a:p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Санал авах байрны тэмдэг дарж баталгаажуулна. </a:t>
          </a:r>
        </a:p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Б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оож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лацдан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гал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ус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гэнэтийн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аюул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аас сэргийлсэн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байранд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битүүмжлэн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хадгална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DB3F116-1EDB-4280-BA41-2C7C3857821D}" type="parTrans" cxnId="{87407255-60BA-43BF-AC0E-06EE2A0D019F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AFDA6A6-D264-4857-BA74-E773B0C414FD}" type="sibTrans" cxnId="{87407255-60BA-43BF-AC0E-06EE2A0D019F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E854E7-EC6A-40D5-A653-8CC4A709B6F9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сонгуулийн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хороо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аюулгүй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байдалд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хадгална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mn-MN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саналын хуудсыг санал авах байранд хүргүүлэх хүртэл </a:t>
          </a:r>
        </a:p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аймаг, нийслэлийн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архивт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хүлээлгэн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өгөх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хүртэл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42C5DB-7B29-4F9B-8CA5-F9E6D36E6D13}" type="parTrans" cxnId="{BC5A5D08-6C17-4AA8-8780-58FA3CB6CDB8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896D90-A087-4177-8D2D-5E7F7FCEB942}" type="sibTrans" cxnId="{BC5A5D08-6C17-4AA8-8780-58FA3CB6CDB8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470EADF-D67D-4FB4-8D19-51347FD162D0}" type="pres">
      <dgm:prSet presAssocID="{FBF51E79-2536-4C8F-B717-CD8A8CD84F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B7A4AE-33B3-48FB-81D8-DF65D2ADA8C2}" type="pres">
      <dgm:prSet presAssocID="{739A4027-DF57-4CB9-9D03-D9B6F19E0AEA}" presName="parentText" presStyleLbl="node1" presStyleIdx="0" presStyleCnt="2" custScaleY="1223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ADFF1-0D19-420C-89E3-34689946310D}" type="pres">
      <dgm:prSet presAssocID="{5AFDA6A6-D264-4857-BA74-E773B0C414FD}" presName="spacer" presStyleCnt="0"/>
      <dgm:spPr/>
    </dgm:pt>
    <dgm:pt modelId="{D6F7A4AB-C8CD-462B-B860-513F2A5A3910}" type="pres">
      <dgm:prSet presAssocID="{B2E854E7-EC6A-40D5-A653-8CC4A709B6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C8D6B-B71D-488A-8BFE-6302359590EB}" type="presOf" srcId="{739A4027-DF57-4CB9-9D03-D9B6F19E0AEA}" destId="{2AB7A4AE-33B3-48FB-81D8-DF65D2ADA8C2}" srcOrd="0" destOrd="0" presId="urn:microsoft.com/office/officeart/2005/8/layout/vList2"/>
    <dgm:cxn modelId="{3A964478-67F9-42AF-9983-E92B78C58E1B}" type="presOf" srcId="{FBF51E79-2536-4C8F-B717-CD8A8CD84FAD}" destId="{2470EADF-D67D-4FB4-8D19-51347FD162D0}" srcOrd="0" destOrd="0" presId="urn:microsoft.com/office/officeart/2005/8/layout/vList2"/>
    <dgm:cxn modelId="{59D7760C-C849-49AA-9BA1-158C555DE75C}" type="presOf" srcId="{B2E854E7-EC6A-40D5-A653-8CC4A709B6F9}" destId="{D6F7A4AB-C8CD-462B-B860-513F2A5A3910}" srcOrd="0" destOrd="0" presId="urn:microsoft.com/office/officeart/2005/8/layout/vList2"/>
    <dgm:cxn modelId="{87407255-60BA-43BF-AC0E-06EE2A0D019F}" srcId="{FBF51E79-2536-4C8F-B717-CD8A8CD84FAD}" destId="{739A4027-DF57-4CB9-9D03-D9B6F19E0AEA}" srcOrd="0" destOrd="0" parTransId="{2DB3F116-1EDB-4280-BA41-2C7C3857821D}" sibTransId="{5AFDA6A6-D264-4857-BA74-E773B0C414FD}"/>
    <dgm:cxn modelId="{BC5A5D08-6C17-4AA8-8780-58FA3CB6CDB8}" srcId="{FBF51E79-2536-4C8F-B717-CD8A8CD84FAD}" destId="{B2E854E7-EC6A-40D5-A653-8CC4A709B6F9}" srcOrd="1" destOrd="0" parTransId="{C942C5DB-7B29-4F9B-8CA5-F9E6D36E6D13}" sibTransId="{D4896D90-A087-4177-8D2D-5E7F7FCEB942}"/>
    <dgm:cxn modelId="{6892F947-8B54-4F62-BA3D-FB7E261F9353}" type="presParOf" srcId="{2470EADF-D67D-4FB4-8D19-51347FD162D0}" destId="{2AB7A4AE-33B3-48FB-81D8-DF65D2ADA8C2}" srcOrd="0" destOrd="0" presId="urn:microsoft.com/office/officeart/2005/8/layout/vList2"/>
    <dgm:cxn modelId="{EDA6614B-A187-4DF1-A437-B11FC79D2258}" type="presParOf" srcId="{2470EADF-D67D-4FB4-8D19-51347FD162D0}" destId="{431ADFF1-0D19-420C-89E3-34689946310D}" srcOrd="1" destOrd="0" presId="urn:microsoft.com/office/officeart/2005/8/layout/vList2"/>
    <dgm:cxn modelId="{820AF5C1-778D-48B1-AC73-E1B5AC0A36F3}" type="presParOf" srcId="{2470EADF-D67D-4FB4-8D19-51347FD162D0}" destId="{D6F7A4AB-C8CD-462B-B860-513F2A5A39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98A2B5-DAB3-4164-B847-A4D7A45E7C5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7ADBA1-2CBB-4A76-8EF8-8628B4E152D2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 сонгуулийн хороод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AAC02ED-73F1-4C3E-A4C0-00AAC3F2EB36}" type="parTrans" cxnId="{D97A9ED3-FEF5-41B2-ABD2-8BED0934138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0D89C8A-C8F2-4DBD-84E2-E3020E831214}" type="sibTrans" cxnId="{D97A9ED3-FEF5-41B2-ABD2-8BED09341381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B8B364-D77C-4EF3-BBBB-EAFD62802F1D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саналын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хуудсыг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битүүмжлэн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нийслэлийн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архивт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тэмдэглэл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үйлдэн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хүлээлгэн өгнө.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90986BB-FC47-4EBA-BB2F-35C4ACE5DAA9}" type="parTrans" cxnId="{A0C99861-5947-4056-A616-4257F14081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E8C1E40-10DB-4B3D-90ED-EB5DBAB9CA65}" type="sibTrans" cxnId="{A0C99861-5947-4056-A616-4257F14081D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F82704D-18D3-4C54-88A3-A09D2F07EEB3}">
      <dgm:prSet phldrT="[Text]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архив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8EC3957-39A3-4543-AD00-74BFBDBCAD63}" type="parTrans" cxnId="{F042E598-7150-45F6-B7C1-6B3D3B8E835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08600ACB-0B01-419F-9FEF-910073C3CAFA}" type="sibTrans" cxnId="{F042E598-7150-45F6-B7C1-6B3D3B8E835C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B032952-0DEC-4F89-8579-38FB92FD4223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битүүмжилсэн саналын хуудсыг шүүхийн шийдвэрийн дагуу нээж болно.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9716A7E-C997-42FD-AC76-A4C4D4F6188C}" type="parTrans" cxnId="{F3182033-1AC8-4EB9-8176-147FEB5609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CB52F86-D242-4436-BC4E-7FB6219B19C9}" type="sibTrans" cxnId="{F3182033-1AC8-4EB9-8176-147FEB56095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E16F4DD-CD91-461A-A551-1770EE91D280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дараагийн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ээлжит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сонгууль</a:t>
          </a:r>
          <a:r>
            <a: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хүртэл</a:t>
          </a:r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хадгална.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ADD40A-F2FF-4595-918C-53D2DE595027}" type="parTrans" cxnId="{9CBE2418-7589-49AD-BE97-8E71F24BB13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24C19F0-158F-45A2-8F94-CE1C37E8A575}" type="sibTrans" cxnId="{9CBE2418-7589-49AD-BE97-8E71F24BB132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525ACE5-F2E8-4FBE-A171-11A44FB57F3A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битүүмжилсэн саналын хуудасны баглаа, боодлыг задлах, устгахыг хориглоно. 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1CF7C1D-6CF6-4EA1-AFA0-D8773552E9EC}" type="parTrans" cxnId="{DC3E52C0-4C18-40D4-8D8D-FCCE6AB33271}">
      <dgm:prSet/>
      <dgm:spPr/>
      <dgm:t>
        <a:bodyPr/>
        <a:lstStyle/>
        <a:p>
          <a:endParaRPr lang="en-US"/>
        </a:p>
      </dgm:t>
    </dgm:pt>
    <dgm:pt modelId="{8D46893A-7B09-4835-ADC3-84E3392B1E53}" type="sibTrans" cxnId="{DC3E52C0-4C18-40D4-8D8D-FCCE6AB33271}">
      <dgm:prSet/>
      <dgm:spPr/>
      <dgm:t>
        <a:bodyPr/>
        <a:lstStyle/>
        <a:p>
          <a:endParaRPr lang="en-US"/>
        </a:p>
      </dgm:t>
    </dgm:pt>
    <dgm:pt modelId="{0DC8BD4E-E39B-4105-BB38-D0AE26CF1EB9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СЕХ устгах зөвшөөрөл олгоно. </a:t>
          </a:r>
          <a:endParaRPr lang="en-US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51148C-15EA-4279-A45C-B7E6B180085F}" type="parTrans" cxnId="{48E52678-2DD8-44DF-83B3-34DC220E6AAD}">
      <dgm:prSet/>
      <dgm:spPr/>
      <dgm:t>
        <a:bodyPr/>
        <a:lstStyle/>
        <a:p>
          <a:endParaRPr lang="en-US"/>
        </a:p>
      </dgm:t>
    </dgm:pt>
    <dgm:pt modelId="{07EB4D82-CBED-4265-B751-34F94FD3875E}" type="sibTrans" cxnId="{48E52678-2DD8-44DF-83B3-34DC220E6AAD}">
      <dgm:prSet/>
      <dgm:spPr/>
      <dgm:t>
        <a:bodyPr/>
        <a:lstStyle/>
        <a:p>
          <a:endParaRPr lang="en-US"/>
        </a:p>
      </dgm:t>
    </dgm:pt>
    <dgm:pt modelId="{510FAB2D-BE4A-4307-B0BB-6DAFB5220EB9}" type="pres">
      <dgm:prSet presAssocID="{4098A2B5-DAB3-4164-B847-A4D7A45E7C5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BB207CD-A6B9-4A5C-804B-E89CD0AA8D06}" type="pres">
      <dgm:prSet presAssocID="{7A7ADBA1-2CBB-4A76-8EF8-8628B4E152D2}" presName="linNode" presStyleCnt="0"/>
      <dgm:spPr/>
    </dgm:pt>
    <dgm:pt modelId="{22A39AF1-ACEA-4463-88F5-8778C7B0A9C4}" type="pres">
      <dgm:prSet presAssocID="{7A7ADBA1-2CBB-4A76-8EF8-8628B4E152D2}" presName="parentShp" presStyleLbl="node1" presStyleIdx="0" presStyleCnt="2" custScaleX="74528" custLinFactNeighborX="-6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3BF81-FF1B-4C58-9F7C-C0BA64D1C41B}" type="pres">
      <dgm:prSet presAssocID="{7A7ADBA1-2CBB-4A76-8EF8-8628B4E152D2}" presName="childShp" presStyleLbl="bgAccFollowNode1" presStyleIdx="0" presStyleCnt="2" custScaleX="117307" custScaleY="123667" custLinFactNeighborY="-3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C36AA-18B5-41D9-B7DA-554C23174CC9}" type="pres">
      <dgm:prSet presAssocID="{30D89C8A-C8F2-4DBD-84E2-E3020E831214}" presName="spacing" presStyleCnt="0"/>
      <dgm:spPr/>
    </dgm:pt>
    <dgm:pt modelId="{A4A32528-3F4E-4A54-869B-ED6A0B2AB3A8}" type="pres">
      <dgm:prSet presAssocID="{1F82704D-18D3-4C54-88A3-A09D2F07EEB3}" presName="linNode" presStyleCnt="0"/>
      <dgm:spPr/>
    </dgm:pt>
    <dgm:pt modelId="{63BD4807-40B4-40D1-8511-E429BA909649}" type="pres">
      <dgm:prSet presAssocID="{1F82704D-18D3-4C54-88A3-A09D2F07EEB3}" presName="parentShp" presStyleLbl="node1" presStyleIdx="1" presStyleCnt="2" custScaleX="74528" custLinFactNeighborX="-8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356AA-AD31-47E1-801B-166595C4EDD5}" type="pres">
      <dgm:prSet presAssocID="{1F82704D-18D3-4C54-88A3-A09D2F07EEB3}" presName="childShp" presStyleLbl="bgAccFollowNode1" presStyleIdx="1" presStyleCnt="2" custScaleX="117307" custScaleY="113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6BF6A3-7702-44A2-B3E0-3D5E272E114F}" type="presOf" srcId="{7B032952-0DEC-4F89-8579-38FB92FD4223}" destId="{A43356AA-AD31-47E1-801B-166595C4EDD5}" srcOrd="0" destOrd="0" presId="urn:microsoft.com/office/officeart/2005/8/layout/vList6"/>
    <dgm:cxn modelId="{DA8C5F84-D9F8-469A-9E72-4F13CF74CD82}" type="presOf" srcId="{5525ACE5-F2E8-4FBE-A171-11A44FB57F3A}" destId="{A43356AA-AD31-47E1-801B-166595C4EDD5}" srcOrd="0" destOrd="1" presId="urn:microsoft.com/office/officeart/2005/8/layout/vList6"/>
    <dgm:cxn modelId="{A0C99861-5947-4056-A616-4257F14081D5}" srcId="{7A7ADBA1-2CBB-4A76-8EF8-8628B4E152D2}" destId="{AFB8B364-D77C-4EF3-BBBB-EAFD62802F1D}" srcOrd="0" destOrd="0" parTransId="{690986BB-FC47-4EBA-BB2F-35C4ACE5DAA9}" sibTransId="{6E8C1E40-10DB-4B3D-90ED-EB5DBAB9CA65}"/>
    <dgm:cxn modelId="{27CD24DF-1D17-433F-A14D-E4A6EB58AAB5}" type="presOf" srcId="{AFB8B364-D77C-4EF3-BBBB-EAFD62802F1D}" destId="{3CD3BF81-FF1B-4C58-9F7C-C0BA64D1C41B}" srcOrd="0" destOrd="0" presId="urn:microsoft.com/office/officeart/2005/8/layout/vList6"/>
    <dgm:cxn modelId="{F042E598-7150-45F6-B7C1-6B3D3B8E835C}" srcId="{4098A2B5-DAB3-4164-B847-A4D7A45E7C5F}" destId="{1F82704D-18D3-4C54-88A3-A09D2F07EEB3}" srcOrd="1" destOrd="0" parTransId="{B8EC3957-39A3-4543-AD00-74BFBDBCAD63}" sibTransId="{08600ACB-0B01-419F-9FEF-910073C3CAFA}"/>
    <dgm:cxn modelId="{DC3E52C0-4C18-40D4-8D8D-FCCE6AB33271}" srcId="{1F82704D-18D3-4C54-88A3-A09D2F07EEB3}" destId="{5525ACE5-F2E8-4FBE-A171-11A44FB57F3A}" srcOrd="1" destOrd="0" parTransId="{01CF7C1D-6CF6-4EA1-AFA0-D8773552E9EC}" sibTransId="{8D46893A-7B09-4835-ADC3-84E3392B1E53}"/>
    <dgm:cxn modelId="{9CBE2418-7589-49AD-BE97-8E71F24BB132}" srcId="{7A7ADBA1-2CBB-4A76-8EF8-8628B4E152D2}" destId="{3E16F4DD-CD91-461A-A551-1770EE91D280}" srcOrd="1" destOrd="0" parTransId="{DFADD40A-F2FF-4595-918C-53D2DE595027}" sibTransId="{324C19F0-158F-45A2-8F94-CE1C37E8A575}"/>
    <dgm:cxn modelId="{D97A9ED3-FEF5-41B2-ABD2-8BED09341381}" srcId="{4098A2B5-DAB3-4164-B847-A4D7A45E7C5F}" destId="{7A7ADBA1-2CBB-4A76-8EF8-8628B4E152D2}" srcOrd="0" destOrd="0" parTransId="{EAAC02ED-73F1-4C3E-A4C0-00AAC3F2EB36}" sibTransId="{30D89C8A-C8F2-4DBD-84E2-E3020E831214}"/>
    <dgm:cxn modelId="{F1B7E8DE-1955-4907-9AA2-61499D85B8FA}" type="presOf" srcId="{0DC8BD4E-E39B-4105-BB38-D0AE26CF1EB9}" destId="{3CD3BF81-FF1B-4C58-9F7C-C0BA64D1C41B}" srcOrd="0" destOrd="2" presId="urn:microsoft.com/office/officeart/2005/8/layout/vList6"/>
    <dgm:cxn modelId="{D5729C52-3409-4030-976C-F2B2B47AFD80}" type="presOf" srcId="{1F82704D-18D3-4C54-88A3-A09D2F07EEB3}" destId="{63BD4807-40B4-40D1-8511-E429BA909649}" srcOrd="0" destOrd="0" presId="urn:microsoft.com/office/officeart/2005/8/layout/vList6"/>
    <dgm:cxn modelId="{034BB03D-319A-46D8-99BF-CF1036EAC232}" type="presOf" srcId="{4098A2B5-DAB3-4164-B847-A4D7A45E7C5F}" destId="{510FAB2D-BE4A-4307-B0BB-6DAFB5220EB9}" srcOrd="0" destOrd="0" presId="urn:microsoft.com/office/officeart/2005/8/layout/vList6"/>
    <dgm:cxn modelId="{F3182033-1AC8-4EB9-8176-147FEB560956}" srcId="{1F82704D-18D3-4C54-88A3-A09D2F07EEB3}" destId="{7B032952-0DEC-4F89-8579-38FB92FD4223}" srcOrd="0" destOrd="0" parTransId="{09716A7E-C997-42FD-AC76-A4C4D4F6188C}" sibTransId="{5CB52F86-D242-4436-BC4E-7FB6219B19C9}"/>
    <dgm:cxn modelId="{FB7EA5E9-CD63-491E-B3A8-8B282CCD0419}" type="presOf" srcId="{7A7ADBA1-2CBB-4A76-8EF8-8628B4E152D2}" destId="{22A39AF1-ACEA-4463-88F5-8778C7B0A9C4}" srcOrd="0" destOrd="0" presId="urn:microsoft.com/office/officeart/2005/8/layout/vList6"/>
    <dgm:cxn modelId="{C793CD1F-EFC7-43B8-8235-A72083DA6E5B}" type="presOf" srcId="{3E16F4DD-CD91-461A-A551-1770EE91D280}" destId="{3CD3BF81-FF1B-4C58-9F7C-C0BA64D1C41B}" srcOrd="0" destOrd="1" presId="urn:microsoft.com/office/officeart/2005/8/layout/vList6"/>
    <dgm:cxn modelId="{48E52678-2DD8-44DF-83B3-34DC220E6AAD}" srcId="{7A7ADBA1-2CBB-4A76-8EF8-8628B4E152D2}" destId="{0DC8BD4E-E39B-4105-BB38-D0AE26CF1EB9}" srcOrd="2" destOrd="0" parTransId="{2051148C-15EA-4279-A45C-B7E6B180085F}" sibTransId="{07EB4D82-CBED-4265-B751-34F94FD3875E}"/>
    <dgm:cxn modelId="{97863271-E744-4C2E-9655-D4697F83C239}" type="presParOf" srcId="{510FAB2D-BE4A-4307-B0BB-6DAFB5220EB9}" destId="{2BB207CD-A6B9-4A5C-804B-E89CD0AA8D06}" srcOrd="0" destOrd="0" presId="urn:microsoft.com/office/officeart/2005/8/layout/vList6"/>
    <dgm:cxn modelId="{69D28AC4-2240-475E-8E0F-D567ED7519AB}" type="presParOf" srcId="{2BB207CD-A6B9-4A5C-804B-E89CD0AA8D06}" destId="{22A39AF1-ACEA-4463-88F5-8778C7B0A9C4}" srcOrd="0" destOrd="0" presId="urn:microsoft.com/office/officeart/2005/8/layout/vList6"/>
    <dgm:cxn modelId="{E0A439BF-C712-4A0E-A948-BBC1B7089197}" type="presParOf" srcId="{2BB207CD-A6B9-4A5C-804B-E89CD0AA8D06}" destId="{3CD3BF81-FF1B-4C58-9F7C-C0BA64D1C41B}" srcOrd="1" destOrd="0" presId="urn:microsoft.com/office/officeart/2005/8/layout/vList6"/>
    <dgm:cxn modelId="{4E1B8C2F-3A6B-4A66-A433-44B990A5E927}" type="presParOf" srcId="{510FAB2D-BE4A-4307-B0BB-6DAFB5220EB9}" destId="{E89C36AA-18B5-41D9-B7DA-554C23174CC9}" srcOrd="1" destOrd="0" presId="urn:microsoft.com/office/officeart/2005/8/layout/vList6"/>
    <dgm:cxn modelId="{7F2AFE49-FD5E-466D-91D9-99A0737CB857}" type="presParOf" srcId="{510FAB2D-BE4A-4307-B0BB-6DAFB5220EB9}" destId="{A4A32528-3F4E-4A54-869B-ED6A0B2AB3A8}" srcOrd="2" destOrd="0" presId="urn:microsoft.com/office/officeart/2005/8/layout/vList6"/>
    <dgm:cxn modelId="{51FAE2FE-C776-4AC3-8F39-1CEAE36726DB}" type="presParOf" srcId="{A4A32528-3F4E-4A54-869B-ED6A0B2AB3A8}" destId="{63BD4807-40B4-40D1-8511-E429BA909649}" srcOrd="0" destOrd="0" presId="urn:microsoft.com/office/officeart/2005/8/layout/vList6"/>
    <dgm:cxn modelId="{11B681EA-5D28-45E2-9B7E-8F6027FDD840}" type="presParOf" srcId="{A4A32528-3F4E-4A54-869B-ED6A0B2AB3A8}" destId="{A43356AA-AD31-47E1-801B-166595C4EDD5}" srcOrd="1" destOrd="0" presId="urn:microsoft.com/office/officeart/2005/8/layout/vList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4D983-1BE4-4BE2-A0D4-686BA19D104A}">
      <dsp:nvSpPr>
        <dsp:cNvPr id="0" name=""/>
        <dsp:cNvSpPr/>
      </dsp:nvSpPr>
      <dsp:spPr>
        <a:xfrm>
          <a:off x="2760944" y="359641"/>
          <a:ext cx="4935254" cy="1092711"/>
        </a:xfrm>
        <a:prstGeom prst="left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3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СЕХ</a:t>
          </a:r>
          <a:endParaRPr lang="en-US" sz="3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34122" y="632819"/>
        <a:ext cx="4662076" cy="546355"/>
      </dsp:txXfrm>
    </dsp:sp>
    <dsp:sp modelId="{9A70DF09-5491-44A9-B63E-0BCA4110C2B5}">
      <dsp:nvSpPr>
        <dsp:cNvPr id="0" name=""/>
        <dsp:cNvSpPr/>
      </dsp:nvSpPr>
      <dsp:spPr>
        <a:xfrm>
          <a:off x="0" y="1964"/>
          <a:ext cx="2753192" cy="1809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700" kern="1200" dirty="0" smtClean="0">
              <a:latin typeface="Times New Roman" pitchFamily="18" charset="0"/>
              <a:cs typeface="Times New Roman" pitchFamily="18" charset="0"/>
            </a:rPr>
            <a:t>Ээлжит сонгууль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308" y="90272"/>
        <a:ext cx="2576576" cy="1632389"/>
      </dsp:txXfrm>
    </dsp:sp>
    <dsp:sp modelId="{6716091C-8268-44FD-AE43-226C68DBAAF3}">
      <dsp:nvSpPr>
        <dsp:cNvPr id="0" name=""/>
        <dsp:cNvSpPr/>
      </dsp:nvSpPr>
      <dsp:spPr>
        <a:xfrm>
          <a:off x="2796343" y="1991871"/>
          <a:ext cx="4899397" cy="2197164"/>
        </a:xfrm>
        <a:prstGeom prst="left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3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С/Х</a:t>
          </a:r>
          <a:endParaRPr lang="en-US" sz="3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3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Сум, дүүргийн С/Х</a:t>
          </a:r>
          <a:endParaRPr lang="en-US" sz="3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45634" y="2541162"/>
        <a:ext cx="4350106" cy="1098582"/>
      </dsp:txXfrm>
    </dsp:sp>
    <dsp:sp modelId="{367BCCA0-181A-4DC8-8144-27F994C535D6}">
      <dsp:nvSpPr>
        <dsp:cNvPr id="0" name=""/>
        <dsp:cNvSpPr/>
      </dsp:nvSpPr>
      <dsp:spPr>
        <a:xfrm>
          <a:off x="458" y="2185950"/>
          <a:ext cx="2795885" cy="1809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700" kern="1200" dirty="0" smtClean="0">
              <a:latin typeface="Times New Roman" pitchFamily="18" charset="0"/>
              <a:cs typeface="Times New Roman" pitchFamily="18" charset="0"/>
            </a:rPr>
            <a:t>Ээлжит  сонгуулиас бусад ОНС</a:t>
          </a:r>
          <a:endParaRPr lang="en-US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766" y="2274258"/>
        <a:ext cx="2619269" cy="1632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AA6DC-AEF4-435C-BACA-743FAE13866E}">
      <dsp:nvSpPr>
        <dsp:cNvPr id="0" name=""/>
        <dsp:cNvSpPr/>
      </dsp:nvSpPr>
      <dsp:spPr>
        <a:xfrm>
          <a:off x="0" y="41129"/>
          <a:ext cx="6858000" cy="123632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2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СОНГУУЛИЙН ЕРӨНХИЙ ХОРОО</a:t>
          </a:r>
          <a:endParaRPr lang="en-US" sz="32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tx2">
                <a:lumMod val="60000"/>
                <a:lumOff val="40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6211" y="77340"/>
        <a:ext cx="6785578" cy="1163905"/>
      </dsp:txXfrm>
    </dsp:sp>
    <dsp:sp modelId="{DC23991A-1E28-49F6-A977-7A1220624321}">
      <dsp:nvSpPr>
        <dsp:cNvPr id="0" name=""/>
        <dsp:cNvSpPr/>
      </dsp:nvSpPr>
      <dsp:spPr>
        <a:xfrm>
          <a:off x="0" y="1395485"/>
          <a:ext cx="6858000" cy="81196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0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Саналын хуудасны загвар, тоо</a:t>
          </a:r>
          <a:endParaRPr lang="en-US" sz="3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82" y="1419267"/>
        <a:ext cx="6810436" cy="76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D469E-D574-4CAD-93A1-3FCFCDBEE04E}">
      <dsp:nvSpPr>
        <dsp:cNvPr id="0" name=""/>
        <dsp:cNvSpPr/>
      </dsp:nvSpPr>
      <dsp:spPr>
        <a:xfrm>
          <a:off x="0" y="1797531"/>
          <a:ext cx="8610600" cy="12104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 авах өдрөөс </a:t>
          </a:r>
          <a:r>
            <a:rPr lang="mn-MN" sz="2200" b="1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3-аас доошгүй хоногийн өмнө </a:t>
          </a:r>
          <a:r>
            <a:rPr lang="mn-MN" sz="22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санал авах байранд хүргүүлэх ажлыг зохион байгуулна – 2016.6.26-наас өмнө</a:t>
          </a:r>
          <a:endParaRPr lang="en-US" sz="22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797531"/>
        <a:ext cx="8610600" cy="1210480"/>
      </dsp:txXfrm>
    </dsp:sp>
    <dsp:sp modelId="{AFF4BD8A-35E9-4594-986B-DBEB615F07F1}">
      <dsp:nvSpPr>
        <dsp:cNvPr id="0" name=""/>
        <dsp:cNvSpPr/>
      </dsp:nvSpPr>
      <dsp:spPr>
        <a:xfrm rot="10800000">
          <a:off x="2819411" y="898205"/>
          <a:ext cx="2971776" cy="924669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хэвлүүлнэ</a:t>
          </a:r>
          <a:endParaRPr lang="en-US" sz="21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19411" y="898205"/>
        <a:ext cx="2971776" cy="600822"/>
      </dsp:txXfrm>
    </dsp:sp>
    <dsp:sp modelId="{EA8033D7-BA5D-436D-BD3F-E57CC662CD4E}">
      <dsp:nvSpPr>
        <dsp:cNvPr id="0" name=""/>
        <dsp:cNvSpPr/>
      </dsp:nvSpPr>
      <dsp:spPr>
        <a:xfrm rot="10800000">
          <a:off x="2819411" y="855"/>
          <a:ext cx="2971776" cy="924669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батална</a:t>
          </a:r>
          <a:endParaRPr lang="en-US" sz="21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19411" y="855"/>
        <a:ext cx="2971776" cy="600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B3EFD-6AAC-4FC2-8698-84325D212448}">
      <dsp:nvSpPr>
        <dsp:cNvPr id="0" name=""/>
        <dsp:cNvSpPr/>
      </dsp:nvSpPr>
      <dsp:spPr>
        <a:xfrm>
          <a:off x="2278" y="1020760"/>
          <a:ext cx="3881180" cy="2484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latin typeface="Times New Roman" pitchFamily="18" charset="0"/>
              <a:cs typeface="Times New Roman" pitchFamily="18" charset="0"/>
            </a:rPr>
            <a:t>Саналын хуудас хэвлүүлэх, хадгалах, хүргүүлэх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045" y="1093527"/>
        <a:ext cx="3735646" cy="2338907"/>
      </dsp:txXfrm>
    </dsp:sp>
    <dsp:sp modelId="{6BDFCD1F-9B8A-4001-AAE8-4439BC2041A0}">
      <dsp:nvSpPr>
        <dsp:cNvPr id="0" name=""/>
        <dsp:cNvSpPr/>
      </dsp:nvSpPr>
      <dsp:spPr>
        <a:xfrm rot="19121775">
          <a:off x="3677952" y="1686891"/>
          <a:ext cx="1652115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1652115" y="30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Times New Roman" pitchFamily="18" charset="0"/>
            <a:cs typeface="Times New Roman" pitchFamily="18" charset="0"/>
          </a:endParaRPr>
        </a:p>
      </dsp:txBody>
      <dsp:txXfrm>
        <a:off x="4462707" y="1676438"/>
        <a:ext cx="82605" cy="82605"/>
      </dsp:txXfrm>
    </dsp:sp>
    <dsp:sp modelId="{EB7EFE40-13D3-4258-92FA-B14387B660B5}">
      <dsp:nvSpPr>
        <dsp:cNvPr id="0" name=""/>
        <dsp:cNvSpPr/>
      </dsp:nvSpPr>
      <dsp:spPr>
        <a:xfrm>
          <a:off x="5124562" y="106361"/>
          <a:ext cx="3102759" cy="2132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latin typeface="Times New Roman" pitchFamily="18" charset="0"/>
              <a:cs typeface="Times New Roman" pitchFamily="18" charset="0"/>
            </a:rPr>
            <a:t>ХАМГААЛАЛТ: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latin typeface="Times New Roman" pitchFamily="18" charset="0"/>
              <a:cs typeface="Times New Roman" pitchFamily="18" charset="0"/>
            </a:rPr>
            <a:t>Цагдаагийн байгууллага 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87014" y="168813"/>
        <a:ext cx="2977855" cy="2007374"/>
      </dsp:txXfrm>
    </dsp:sp>
    <dsp:sp modelId="{A513A54F-5759-497C-9414-F8311EBF8194}">
      <dsp:nvSpPr>
        <dsp:cNvPr id="0" name=""/>
        <dsp:cNvSpPr/>
      </dsp:nvSpPr>
      <dsp:spPr>
        <a:xfrm rot="2616879">
          <a:off x="3646888" y="2823378"/>
          <a:ext cx="1714242" cy="61699"/>
        </a:xfrm>
        <a:custGeom>
          <a:avLst/>
          <a:gdLst/>
          <a:ahLst/>
          <a:cxnLst/>
          <a:rect l="0" t="0" r="0" b="0"/>
          <a:pathLst>
            <a:path>
              <a:moveTo>
                <a:pt x="0" y="30849"/>
              </a:moveTo>
              <a:lnTo>
                <a:pt x="1714242" y="30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Times New Roman" pitchFamily="18" charset="0"/>
            <a:cs typeface="Times New Roman" pitchFamily="18" charset="0"/>
          </a:endParaRPr>
        </a:p>
      </dsp:txBody>
      <dsp:txXfrm>
        <a:off x="4461154" y="2811371"/>
        <a:ext cx="85712" cy="85712"/>
      </dsp:txXfrm>
    </dsp:sp>
    <dsp:sp modelId="{76AAEDAA-8819-427F-B61D-270A93227CFD}">
      <dsp:nvSpPr>
        <dsp:cNvPr id="0" name=""/>
        <dsp:cNvSpPr/>
      </dsp:nvSpPr>
      <dsp:spPr>
        <a:xfrm>
          <a:off x="5124562" y="2471347"/>
          <a:ext cx="3102759" cy="1948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latin typeface="Times New Roman" pitchFamily="18" charset="0"/>
              <a:cs typeface="Times New Roman" pitchFamily="18" charset="0"/>
            </a:rPr>
            <a:t>ХЯНАЛТ: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latin typeface="Times New Roman" pitchFamily="18" charset="0"/>
              <a:cs typeface="Times New Roman" pitchFamily="18" charset="0"/>
            </a:rPr>
            <a:t>Тагнуулын байгууллага</a:t>
          </a:r>
          <a:endParaRPr lang="en-US" sz="3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81624" y="2528409"/>
        <a:ext cx="2988635" cy="18341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68C4D-98B0-4238-B08C-DCE7C2FDE878}">
      <dsp:nvSpPr>
        <dsp:cNvPr id="0" name=""/>
        <dsp:cNvSpPr/>
      </dsp:nvSpPr>
      <dsp:spPr>
        <a:xfrm>
          <a:off x="228461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7FA9E-E090-48EB-B6E3-05216EC5F454}">
      <dsp:nvSpPr>
        <dsp:cNvPr id="0" name=""/>
        <dsp:cNvSpPr/>
      </dsp:nvSpPr>
      <dsp:spPr>
        <a:xfrm>
          <a:off x="3761209" y="3473595"/>
          <a:ext cx="707181" cy="452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7ED5C-3424-4CB0-BC11-66A5A80C43FC}">
      <dsp:nvSpPr>
        <dsp:cNvPr id="0" name=""/>
        <dsp:cNvSpPr/>
      </dsp:nvSpPr>
      <dsp:spPr>
        <a:xfrm>
          <a:off x="2417563" y="3677344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b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ХАМГААЛАЛТ</a:t>
          </a:r>
          <a:endParaRPr lang="en-US" sz="3100" b="1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17563" y="3677344"/>
        <a:ext cx="3394472" cy="848618"/>
      </dsp:txXfrm>
    </dsp:sp>
    <dsp:sp modelId="{A947D339-6640-41B1-AC3D-8DB3A71A6B22}">
      <dsp:nvSpPr>
        <dsp:cNvPr id="0" name=""/>
        <dsp:cNvSpPr/>
      </dsp:nvSpPr>
      <dsp:spPr>
        <a:xfrm>
          <a:off x="2562006" y="1353495"/>
          <a:ext cx="3105038" cy="20798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/>
            <a:t>Санал тоолж дууссанаас хойш</a:t>
          </a:r>
          <a:endParaRPr lang="en-US" sz="2000" b="1" kern="1200" dirty="0"/>
        </a:p>
      </dsp:txBody>
      <dsp:txXfrm>
        <a:off x="3016728" y="1658085"/>
        <a:ext cx="2195594" cy="1470693"/>
      </dsp:txXfrm>
    </dsp:sp>
    <dsp:sp modelId="{866A6E1E-F8B3-414C-B238-256CCF0D2354}">
      <dsp:nvSpPr>
        <dsp:cNvPr id="0" name=""/>
        <dsp:cNvSpPr/>
      </dsp:nvSpPr>
      <dsp:spPr>
        <a:xfrm>
          <a:off x="1195473" y="2"/>
          <a:ext cx="2758853" cy="1851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/>
            <a:t>Санал авах өдөр  хүртэл</a:t>
          </a:r>
          <a:endParaRPr lang="en-US" sz="2000" b="1" kern="1200" dirty="0"/>
        </a:p>
      </dsp:txBody>
      <dsp:txXfrm>
        <a:off x="1599498" y="271131"/>
        <a:ext cx="1950803" cy="1309125"/>
      </dsp:txXfrm>
    </dsp:sp>
    <dsp:sp modelId="{D5849AF3-8CDF-4B26-8221-3AF57A87829A}">
      <dsp:nvSpPr>
        <dsp:cNvPr id="0" name=""/>
        <dsp:cNvSpPr/>
      </dsp:nvSpPr>
      <dsp:spPr>
        <a:xfrm>
          <a:off x="3449175" y="304794"/>
          <a:ext cx="3332624" cy="1693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/>
            <a:t>Санал авч эхэлснээс хойш санал тоолж дуустал</a:t>
          </a:r>
          <a:endParaRPr lang="en-US" sz="2000" b="1" kern="1200" dirty="0"/>
        </a:p>
      </dsp:txBody>
      <dsp:txXfrm>
        <a:off x="3937226" y="552736"/>
        <a:ext cx="2356522" cy="1197172"/>
      </dsp:txXfrm>
    </dsp:sp>
    <dsp:sp modelId="{3F4C4772-AA23-41A9-A666-3714BE72BCD1}">
      <dsp:nvSpPr>
        <dsp:cNvPr id="0" name=""/>
        <dsp:cNvSpPr/>
      </dsp:nvSpPr>
      <dsp:spPr>
        <a:xfrm>
          <a:off x="1066798" y="304805"/>
          <a:ext cx="6096002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7A4AE-33B3-48FB-81D8-DF65D2ADA8C2}">
      <dsp:nvSpPr>
        <dsp:cNvPr id="0" name=""/>
        <dsp:cNvSpPr/>
      </dsp:nvSpPr>
      <dsp:spPr>
        <a:xfrm>
          <a:off x="0" y="29341"/>
          <a:ext cx="8686800" cy="286331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Санал авах байр бүрэлдэхүүнээрээ саналын хуудсыг хүлээн авна.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Санал авах байрны тэмдэг дарж баталгаажуулна.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Б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оож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лацдан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гал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ус</a:t>
          </a: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гэнэтийн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аюул</a:t>
          </a: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аас сэргийлсэн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байранд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битүүмжлэн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хадгална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25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776" y="169117"/>
        <a:ext cx="8407248" cy="2583765"/>
      </dsp:txXfrm>
    </dsp:sp>
    <dsp:sp modelId="{D6F7A4AB-C8CD-462B-B860-513F2A5A3910}">
      <dsp:nvSpPr>
        <dsp:cNvPr id="0" name=""/>
        <dsp:cNvSpPr/>
      </dsp:nvSpPr>
      <dsp:spPr>
        <a:xfrm>
          <a:off x="0" y="2964658"/>
          <a:ext cx="8686800" cy="23400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сонгуулийн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хороо</a:t>
          </a: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аюулгүй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байдалд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хадгална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mn-MN" sz="2500" kern="1200" dirty="0" smtClean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саналын хуудсыг санал авах байранд хүргүүлэх хүртэл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аймаг, нийслэлийн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архивт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хүлээлгэн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өгөх</a:t>
          </a:r>
          <a:r>
            <a:rPr lang="en-US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5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хүртэл</a:t>
          </a:r>
          <a:r>
            <a:rPr lang="mn-MN" sz="25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    </a:t>
          </a:r>
          <a:endParaRPr lang="en-US" sz="25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4229" y="3078887"/>
        <a:ext cx="8458342" cy="21115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3BF81-FF1B-4C58-9F7C-C0BA64D1C41B}">
      <dsp:nvSpPr>
        <dsp:cNvPr id="0" name=""/>
        <dsp:cNvSpPr/>
      </dsp:nvSpPr>
      <dsp:spPr>
        <a:xfrm>
          <a:off x="2540937" y="0"/>
          <a:ext cx="5989282" cy="281929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саналын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хуудсыг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mn-MN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битүүмжлэн </a:t>
          </a: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mn-MN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нийслэлийн </a:t>
          </a: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архивт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тэмдэглэл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үйлдэн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mn-MN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хүлээлгэн өгнө.</a:t>
          </a:r>
          <a:endParaRPr lang="en-US" sz="23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дараагийн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ээлжит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сонгууль</a:t>
          </a:r>
          <a:r>
            <a:rPr lang="en-US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300" kern="1200" dirty="0" err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хүртэл</a:t>
          </a:r>
          <a:r>
            <a:rPr lang="mn-MN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хадгална.</a:t>
          </a:r>
          <a:endParaRPr lang="en-US" sz="23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СЕХ устгах зөвшөөрөл олгоно. </a:t>
          </a:r>
          <a:endParaRPr lang="en-US" sz="23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0937" y="352412"/>
        <a:ext cx="4932046" cy="2114473"/>
      </dsp:txXfrm>
    </dsp:sp>
    <dsp:sp modelId="{22A39AF1-ACEA-4463-88F5-8778C7B0A9C4}">
      <dsp:nvSpPr>
        <dsp:cNvPr id="0" name=""/>
        <dsp:cNvSpPr/>
      </dsp:nvSpPr>
      <dsp:spPr>
        <a:xfrm>
          <a:off x="0" y="271096"/>
          <a:ext cx="2536758" cy="227974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 сонгуулийн хороод</a:t>
          </a:r>
          <a:endParaRPr lang="en-US" sz="3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288" y="382384"/>
        <a:ext cx="2314182" cy="2057173"/>
      </dsp:txXfrm>
    </dsp:sp>
    <dsp:sp modelId="{A43356AA-AD31-47E1-801B-166595C4EDD5}">
      <dsp:nvSpPr>
        <dsp:cNvPr id="0" name=""/>
        <dsp:cNvSpPr/>
      </dsp:nvSpPr>
      <dsp:spPr>
        <a:xfrm>
          <a:off x="2540937" y="3048594"/>
          <a:ext cx="5989282" cy="25888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битүүмжилсэн саналын хуудсыг шүүхийн шийдвэрийн дагуу нээж болно.</a:t>
          </a:r>
          <a:endParaRPr lang="en-US" sz="23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23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битүүмжилсэн саналын хуудасны баглаа, боодлыг задлах, устгахыг хориглоно. </a:t>
          </a:r>
          <a:endParaRPr lang="en-US" sz="23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40937" y="3372204"/>
        <a:ext cx="5018451" cy="1941663"/>
      </dsp:txXfrm>
    </dsp:sp>
    <dsp:sp modelId="{63BD4807-40B4-40D1-8511-E429BA909649}">
      <dsp:nvSpPr>
        <dsp:cNvPr id="0" name=""/>
        <dsp:cNvSpPr/>
      </dsp:nvSpPr>
      <dsp:spPr>
        <a:xfrm>
          <a:off x="0" y="3203161"/>
          <a:ext cx="2536758" cy="227974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310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Аймаг, нийслэлийн архив</a:t>
          </a:r>
          <a:endParaRPr lang="en-US" sz="3100" kern="12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1288" y="3314449"/>
        <a:ext cx="2314182" cy="2057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9ECC-308E-4E5B-8751-92051C371244}" type="datetimeFigureOut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2703255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УИХ-ЫН БОЛОН </a:t>
            </a:r>
          </a:p>
          <a:p>
            <a:pPr algn="ctr"/>
            <a:r>
              <a:rPr lang="mn-M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АЙМАГ, НИЙСЛЭЛИЙН ИТХ-ЫН СОНГУУЛИЙН</a:t>
            </a:r>
          </a:p>
          <a:p>
            <a:pPr algn="ctr"/>
            <a:r>
              <a:rPr lang="mn-M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САНАЛЫН ХУУДАС</a:t>
            </a:r>
          </a:p>
          <a:p>
            <a:pPr algn="ctr"/>
            <a:endParaRPr lang="mn-MN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mn-MN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Сонгуулийн тухай хуулийн 10-р бүлэг</a:t>
            </a:r>
          </a:p>
        </p:txBody>
      </p:sp>
      <p:pic>
        <p:nvPicPr>
          <p:cNvPr id="7" name="Picture 6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762000"/>
            <a:ext cx="2743200" cy="171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Маягтын дагуу тэмдэглэл үйлдэнэ.</a:t>
            </a:r>
          </a:p>
          <a:p>
            <a:r>
              <a:rPr lang="mn-MN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Мэдээ гаргаж дээд шатны сонгуулийн хороонд хүргүүлнэ.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Хүлээн авсан мэдээ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438400"/>
          <a:ext cx="8610599" cy="4272300"/>
        </p:xfrm>
        <a:graphic>
          <a:graphicData uri="http://schemas.openxmlformats.org/drawingml/2006/table">
            <a:tbl>
              <a:tblPr/>
              <a:tblGrid>
                <a:gridCol w="457200"/>
                <a:gridCol w="2057400"/>
                <a:gridCol w="1219200"/>
                <a:gridCol w="914400"/>
                <a:gridCol w="1066800"/>
                <a:gridCol w="905601"/>
                <a:gridCol w="1989998"/>
              </a:tblGrid>
              <a:tr h="152400"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№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Сум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дүүрэг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авах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байрны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дугаар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хуудасны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тоо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ширхэг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Зөрүү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/+/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илүү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/-/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дутуу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Баглаа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боод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-л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ын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дугаар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Битүүмжлэл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лацны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талаарх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тэмдэглэл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0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уваарил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-с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ан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хүлээн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авсан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5696"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 авах 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байр №1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1200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1201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00123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Хэвийн</a:t>
                      </a:r>
                      <a:r>
                        <a:rPr lang="mn-MN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4304"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 авах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байр №2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799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- 1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00234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Хайрцаг урагдсан, саналын хуудас гэмтээгүй.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6716"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Санал авах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3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байр №3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501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8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+ 1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00345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Битүүмжлэл</a:t>
                      </a:r>
                      <a:r>
                        <a:rPr lang="mn-MN" sz="16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хэвийн, лац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6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үл ялиг гэмтсэн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7860">
                <a:tc gridSpan="2"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mn-MN" sz="18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ДҮН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2500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2501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+ 1</a:t>
                      </a:r>
                      <a:endParaRPr lang="en-US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8900"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162" marR="55162" marT="55162" marB="5516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923018"/>
          <a:ext cx="8534403" cy="5553981"/>
        </p:xfrm>
        <a:graphic>
          <a:graphicData uri="http://schemas.openxmlformats.org/drawingml/2006/table">
            <a:tbl>
              <a:tblPr/>
              <a:tblGrid>
                <a:gridCol w="457200"/>
                <a:gridCol w="853500"/>
                <a:gridCol w="733771"/>
                <a:gridCol w="774931"/>
                <a:gridCol w="762000"/>
                <a:gridCol w="605651"/>
                <a:gridCol w="728244"/>
                <a:gridCol w="1028305"/>
                <a:gridCol w="914400"/>
                <a:gridCol w="838200"/>
                <a:gridCol w="838201"/>
              </a:tblGrid>
              <a:tr h="378341"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байрны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дугаар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Нэрийн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жагсаалтад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бичигдсэн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сонгогчдын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 хуудасны тоо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хураал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тад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зарцуул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хуудасны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Үүнээс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Зарцуулаг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даагүй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үлдсэн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хуудасны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8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уваари-лагдсан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Хүлээн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авсан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Зөрүү</a:t>
                      </a:r>
                      <a:endParaRPr lang="mn-MN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/+/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лүү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/-/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дутуу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Сонгогч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буруу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тэмдэглэл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хийснээс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болон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тоолох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төхөөрөмж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хуудсыг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таньж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уншаагүйгээс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хүчингүй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болгосон</a:t>
                      </a:r>
                      <a:endParaRPr lang="en-US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Зөөврийн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битүүм-жилсэн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саналын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хайрцгаар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авахад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өдөр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тоолох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төхөөрөм</a:t>
                      </a:r>
                      <a:r>
                        <a:rPr lang="mn-MN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жөөр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авахад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651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байр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1200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1200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1201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750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735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mn-MN" sz="15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451</a:t>
                      </a:r>
                      <a:endParaRPr lang="en-US" sz="15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651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Санал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авах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байр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9237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. . . . . 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дүүргийн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дүн</a:t>
                      </a:r>
                      <a:endParaRPr lang="en-US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945094">
                <a:tc gridSpan="2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АЙМАГ, НИЙСЛЭЛИЙН ДҮН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n-US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04" marR="43704" marT="43704" marB="4370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38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Зарцуулалтын тайлан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57800" y="3687580"/>
            <a:ext cx="2743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029200" y="3960811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1" idx="1"/>
          </p:cNvCxnSpPr>
          <p:nvPr/>
        </p:nvCxnSpPr>
        <p:spPr>
          <a:xfrm>
            <a:off x="3505200" y="4493418"/>
            <a:ext cx="3151376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313906" y="4303712"/>
            <a:ext cx="382588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 rot="16200000">
            <a:off x="6477000" y="2512218"/>
            <a:ext cx="304800" cy="3657600"/>
          </a:xfrm>
          <a:prstGeom prst="leftBrace">
            <a:avLst>
              <a:gd name="adj1" fmla="val 8333"/>
              <a:gd name="adj2" fmla="val 50743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4724400" y="4112418"/>
            <a:ext cx="153988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8382000" y="4112418"/>
            <a:ext cx="153988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Зарцуулалтад хяналт тавих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3794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хуудасны зарцуулалтад хяналт тавих:</a:t>
            </a: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 Ерөнхий Хороо</a:t>
            </a: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нийслэлийн сонгуулийн хорооны гишүүд</a:t>
            </a: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Сум, дүүргийн сонгуулийн хорооны гишүүд</a:t>
            </a: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авах байрны зохион байгуулагчид</a:t>
            </a:r>
          </a:p>
          <a:p>
            <a:pPr lvl="1">
              <a:buFont typeface="Wingdings" pitchFamily="2" charset="2"/>
              <a:buChar char="ü"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Ажиглагчид.</a:t>
            </a:r>
          </a:p>
          <a:p>
            <a:pPr>
              <a:buFont typeface="Wingdings" pitchFamily="2" charset="2"/>
              <a:buChar char="v"/>
            </a:pPr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2438400" y="16748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Архивт хадгалах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2192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514600" y="942974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2210" y="1232564"/>
            <a:ext cx="2907590" cy="1815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895600" y="3606225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gec.gov.mn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хуудсанд тавигдах шаардлага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5715000" cy="4525963"/>
          </a:xfrm>
        </p:spPr>
        <p:txBody>
          <a:bodyPr/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Сонгогчоос саналаа илэрхийлэхэд хялбар, ойлгомжтой.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 тэмдэглэх тухай товч заавар агуулна. </a:t>
            </a:r>
            <a:r>
              <a:rPr lang="mn-M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otor tal.jpg"/>
          <p:cNvPicPr>
            <a:picLocks noChangeAspect="1"/>
          </p:cNvPicPr>
          <p:nvPr/>
        </p:nvPicPr>
        <p:blipFill>
          <a:blip r:embed="rId3"/>
          <a:srcRect l="25000" t="47739" r="52500" b="3641"/>
          <a:stretch>
            <a:fillRect/>
          </a:stretch>
        </p:blipFill>
        <p:spPr>
          <a:xfrm>
            <a:off x="5867400" y="1741312"/>
            <a:ext cx="2830032" cy="450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172200" y="2273171"/>
            <a:ext cx="2209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2200" y="4388665"/>
            <a:ext cx="22098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89759" y="2147930"/>
            <a:ext cx="454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715000" y="4292025"/>
            <a:ext cx="454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15224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УИХ-ын сонгуулийн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Ерөнхийлөгчийн сонгуулийн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нийслэлийн ИТХ-ын сонгуулийн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Сум, дүүргийн ИТХ-ын сонгуулийн.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Саналын хуудас</a:t>
            </a:r>
            <a:r>
              <a:rPr kumimoji="0" lang="mn-MN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нь: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114801"/>
            <a:ext cx="807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Хамт явуулж байгаа сонгуулийн саналын хуудсыг </a:t>
            </a:r>
            <a:r>
              <a:rPr lang="mn-M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нэг хуудаст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хэвлэж болно.</a:t>
            </a:r>
          </a:p>
          <a:p>
            <a:pPr>
              <a:buFontTx/>
              <a:buChar char="-"/>
            </a:pP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Сонгууль тус бүрийн саналын хуудсыг </a:t>
            </a:r>
            <a:r>
              <a:rPr lang="mn-M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бие даасан байдлаар 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ойлгоно. </a:t>
            </a:r>
          </a:p>
          <a:p>
            <a:pPr>
              <a:buFontTx/>
              <a:buChar char="-"/>
            </a:pP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УИХ-ын сонгуулийн саналын хуудсыг олонхийн, хувь тэнцүүлсэн тус бүрд </a:t>
            </a:r>
            <a:r>
              <a:rPr lang="mn-MN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бие даасан байдлаар </a:t>
            </a:r>
            <a:r>
              <a:rPr lang="mn-MN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ойлгоно. </a:t>
            </a: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2438400" y="10668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60637"/>
            <a:ext cx="7620000" cy="2316163"/>
          </a:xfrm>
        </p:spPr>
        <p:txBody>
          <a:bodyPr/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Тусгай нууцлалтай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дүүргийн хэмжээнд нэгдсэн дугаартай.</a:t>
            </a:r>
          </a:p>
          <a:p>
            <a:endParaRPr lang="mn-MN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Саналын хуудас</a:t>
            </a:r>
            <a:r>
              <a:rPr kumimoji="0" lang="mn-MN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нь: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8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>
            <a:off x="2438400" y="10668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" y="11430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mn-MN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/Сонгуулийн тухай хуулийн 84.10/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2133600"/>
          <a:ext cx="7696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382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Саналын хуудас</a:t>
            </a:r>
            <a:r>
              <a:rPr kumimoji="0" lang="mn-MN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хэвлүүлэх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3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3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/Сонгуулийн тухай хуулийн 84.11, 84.12/</a:t>
            </a:r>
            <a:endParaRPr kumimoji="0" lang="mn-MN" sz="3100" i="1" u="none" strike="noStrike" kern="1200" cap="none" spc="0" normalizeH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2438400" y="10668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605825"/>
          <a:ext cx="6858000" cy="2514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81000" y="3468988"/>
          <a:ext cx="8610600" cy="300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438400" y="2980059"/>
            <a:ext cx="46482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362200" y="2903859"/>
            <a:ext cx="1524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7010400" y="2903859"/>
            <a:ext cx="1524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4464865" y="2997458"/>
            <a:ext cx="381000" cy="435318"/>
          </a:xfrm>
          <a:prstGeom prst="downArrow">
            <a:avLst>
              <a:gd name="adj1" fmla="val 23267"/>
              <a:gd name="adj2" fmla="val 5198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-GECM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Хамгаалалт, хяналт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90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mn-MN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/Сонгуулийн тухай хуулийн 86.1/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LOGO-GEC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2438400" y="1066800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011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62000" y="5334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mn-MN" sz="3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/Сонгуулийн тухай хуулийн 86.2/</a:t>
            </a:r>
          </a:p>
        </p:txBody>
      </p:sp>
      <p:pic>
        <p:nvPicPr>
          <p:cNvPr id="7" name="Picture 6" descr="LOGO-GEC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362200" y="1217612"/>
            <a:ext cx="457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Саналын хуудсыг хүлээн авах, хадгалах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1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259535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551</Words>
  <Application>Microsoft Office PowerPoint</Application>
  <PresentationFormat>On-screen Show (4:3)</PresentationFormat>
  <Paragraphs>160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Саналын хуудсанд тавигдах шаардлага</vt:lpstr>
      <vt:lpstr>PowerPoint Presentation</vt:lpstr>
      <vt:lpstr>PowerPoint Presentation</vt:lpstr>
      <vt:lpstr>PowerPoint Presentation</vt:lpstr>
      <vt:lpstr>PowerPoint Presentation</vt:lpstr>
      <vt:lpstr>Хамгаалалт, хяналт</vt:lpstr>
      <vt:lpstr>PowerPoint Presentation</vt:lpstr>
      <vt:lpstr>Саналын хуудсыг хүлээн авах, хадгалах</vt:lpstr>
      <vt:lpstr>PowerPoint Presentation</vt:lpstr>
      <vt:lpstr>PowerPoint Presentation</vt:lpstr>
      <vt:lpstr>Зарцуулалтад хяналт тавих</vt:lpstr>
      <vt:lpstr>Архивт хадгалах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Kenai</dc:creator>
  <cp:lastModifiedBy>Altankhuyag</cp:lastModifiedBy>
  <cp:revision>688</cp:revision>
  <dcterms:created xsi:type="dcterms:W3CDTF">2011-11-18T12:46:37Z</dcterms:created>
  <dcterms:modified xsi:type="dcterms:W3CDTF">2016-04-05T15:05:25Z</dcterms:modified>
</cp:coreProperties>
</file>